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8"/>
  </p:notesMasterIdLst>
  <p:sldIdLst>
    <p:sldId id="1828" r:id="rId3"/>
    <p:sldId id="1830" r:id="rId4"/>
    <p:sldId id="1839" r:id="rId5"/>
    <p:sldId id="301" r:id="rId6"/>
    <p:sldId id="302" r:id="rId7"/>
    <p:sldId id="1826" r:id="rId8"/>
    <p:sldId id="1831" r:id="rId9"/>
    <p:sldId id="1832" r:id="rId10"/>
    <p:sldId id="1827" r:id="rId11"/>
    <p:sldId id="1833" r:id="rId12"/>
    <p:sldId id="1837" r:id="rId13"/>
    <p:sldId id="1838" r:id="rId14"/>
    <p:sldId id="1749" r:id="rId15"/>
    <p:sldId id="1825" r:id="rId16"/>
    <p:sldId id="1750" r:id="rId17"/>
    <p:sldId id="1751" r:id="rId18"/>
    <p:sldId id="1752" r:id="rId19"/>
    <p:sldId id="1753" r:id="rId20"/>
    <p:sldId id="1754" r:id="rId21"/>
    <p:sldId id="1755" r:id="rId22"/>
    <p:sldId id="1756" r:id="rId23"/>
    <p:sldId id="1757" r:id="rId24"/>
    <p:sldId id="1835" r:id="rId25"/>
    <p:sldId id="1834" r:id="rId26"/>
    <p:sldId id="1836" r:id="rId2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35D61-D8E5-4112-A02C-24E4B5A992BA}" type="datetimeFigureOut">
              <a:rPr lang="sv-SE" smtClean="0"/>
              <a:t>2019-08-06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96438-A90B-40B7-87BE-BD982B1747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11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36F85-577F-4A92-A47F-D540A2BCC82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00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437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Case Center     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(new name for Sirona Connect Portal)</a:t>
            </a:r>
            <a:endParaRPr lang="sv-S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82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Case Center     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(new name for Sirona Connect Portal)</a:t>
            </a:r>
            <a:endParaRPr lang="sv-S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3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t="12710" r="739" b="1643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40413" y="2066843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4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Insert headline here in either white or grey</a:t>
            </a:r>
          </a:p>
        </p:txBody>
      </p:sp>
      <p:pic>
        <p:nvPicPr>
          <p:cNvPr id="7" name="Billed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0" y="5691335"/>
            <a:ext cx="11530013" cy="91494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813" y="5972130"/>
            <a:ext cx="1512000" cy="639065"/>
          </a:xfrm>
          <a:prstGeom prst="rect">
            <a:avLst/>
          </a:prstGeom>
        </p:spPr>
      </p:pic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120F70-E9C4-4222-AECC-353D255E04DA}" type="datetime1">
              <a:rPr lang="en-US" smtClean="0"/>
              <a:t>8/6/2019</a:t>
            </a:fld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D9DB57F1-32F5-E04B-BA3B-222D39D51E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1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18809" y="555626"/>
            <a:ext cx="5683542" cy="29718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baseline="0" dirty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9AB1A895-08BD-45D1-9AEE-939691F2F777}" type="datetime1">
              <a:rPr lang="en-US" smtClean="0"/>
              <a:t>8/6/2019</a:t>
            </a:fld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87D8E52-EAF6-934F-85DA-C4FA204D4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63" y="5973347"/>
            <a:ext cx="1512000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9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18809" y="555626"/>
            <a:ext cx="5683542" cy="29718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baseline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8D98CB89-B370-4FF8-A9B3-A5E8BBC1036B}" type="datetime1">
              <a:rPr lang="en-US" smtClean="0"/>
              <a:t>8/6/2019</a:t>
            </a:fld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170943B-3E24-A14D-BADD-CB8E4EB031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63" y="5973347"/>
            <a:ext cx="1512000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69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18809" y="555626"/>
            <a:ext cx="5683542" cy="2971800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baseline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08A4E89-DE76-4CB7-BF8E-7CC433CCD2A4}" type="datetime1">
              <a:rPr lang="en-US" smtClean="0"/>
              <a:t>8/6/2019</a:t>
            </a:fld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2FAE9C4-4CEE-3544-A2E7-78B3C07B4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63" y="5973347"/>
            <a:ext cx="1512000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77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/>
              <a:t>Click on the icon to insert a picture</a:t>
            </a:r>
          </a:p>
        </p:txBody>
      </p:sp>
      <p:sp>
        <p:nvSpPr>
          <p:cNvPr id="8" name="Rectangle 11"/>
          <p:cNvSpPr/>
          <p:nvPr userDrawn="1"/>
        </p:nvSpPr>
        <p:spPr>
          <a:xfrm>
            <a:off x="0" y="3175"/>
            <a:ext cx="12192000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US" err="1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18809" y="559229"/>
            <a:ext cx="9478228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baseline="0" dirty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5A2FA497-7A6A-4513-B78D-BE0C5F825CA8}" type="datetime1">
              <a:rPr lang="en-US" smtClean="0"/>
              <a:t>8/6/2019</a:t>
            </a:fld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BFB0DC8-522F-0A4F-BC51-9388B5AABB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63" y="5973347"/>
            <a:ext cx="1512000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4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/>
              <a:t>Click on the icon to insert a picture</a:t>
            </a:r>
          </a:p>
        </p:txBody>
      </p:sp>
      <p:sp>
        <p:nvSpPr>
          <p:cNvPr id="12" name="Rectangle 8"/>
          <p:cNvSpPr/>
          <p:nvPr userDrawn="1"/>
        </p:nvSpPr>
        <p:spPr>
          <a:xfrm>
            <a:off x="1" y="0"/>
            <a:ext cx="12191999" cy="685799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r>
              <a:rPr lang="en-US"/>
              <a:t>								</a:t>
            </a:r>
            <a:endParaRPr lang="en-US" sz="20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25789" y="559229"/>
            <a:ext cx="11280525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4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42175" y="6498562"/>
            <a:ext cx="1037025" cy="176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5D27CA7-2BFE-40A7-A1B6-EADC592F6D9E}" type="datetime1">
              <a:rPr lang="en-US" smtClean="0"/>
              <a:t>8/6/2019</a:t>
            </a:fld>
            <a:endParaRPr lang="en-GB"/>
          </a:p>
        </p:txBody>
      </p:sp>
      <p:sp>
        <p:nvSpPr>
          <p:cNvPr id="16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330201" y="6498561"/>
            <a:ext cx="382599" cy="176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9631955-4395-4F41-9FB3-2BDF77159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63" y="5973347"/>
            <a:ext cx="1512000" cy="6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34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Repo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2757E-0618-924E-90E8-BD46DCA3C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175" y="555626"/>
            <a:ext cx="10906827" cy="10017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Heading</a:t>
            </a:r>
            <a:r>
              <a:rPr lang="sv-SE"/>
              <a:t> Case </a:t>
            </a:r>
            <a:r>
              <a:rPr lang="sv-SE" err="1"/>
              <a:t>Report</a:t>
            </a:r>
            <a:br>
              <a:rPr lang="sv-SE"/>
            </a:br>
            <a:r>
              <a:rPr lang="sv-SE"/>
              <a:t>2 </a:t>
            </a:r>
            <a:r>
              <a:rPr lang="sv-SE" err="1"/>
              <a:t>lines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C34B0F-A763-914F-9DAF-9C811F4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5371372C-BAAB-45DC-A1AE-420A1E924B82}" type="datetime1">
              <a:rPr lang="en-US" smtClean="0"/>
              <a:t>8/6/2019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478614C-9B6B-3649-9F31-F42FD8369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4A5A0B94-5EAA-0C4A-A325-DFD0CFDC8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826187" y="1331119"/>
            <a:ext cx="2293822" cy="138452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3267xxxx-USX-1805 ® </a:t>
            </a:r>
            <a:r>
              <a:rPr kumimoji="0" lang="sv-SE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Dentsply</a:t>
            </a: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Sirona</a:t>
            </a:r>
            <a:r>
              <a:rPr kumimoji="0" lang="sv-SE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2018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7D1EE92-029F-7642-A3EB-C8010809B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9667"/>
            <a:ext cx="1080000" cy="454736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C80D535-B7F7-AB42-AED8-5B879438D2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175" y="2219502"/>
            <a:ext cx="5148000" cy="334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0310E0D4-1BA5-EB4D-B6F8-0DA02F057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7677" y="2219502"/>
            <a:ext cx="3540263" cy="218507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</a:t>
            </a:r>
            <a:r>
              <a:rPr kumimoji="0" lang="pt-BR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b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xxxxxx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www.xxx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sv-SE" sz="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17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Report 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2757E-0618-924E-90E8-BD46DCA3C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176" y="942680"/>
            <a:ext cx="10281454" cy="614658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Summary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C34B0F-A763-914F-9DAF-9C811F4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644DBCC3-7717-4C49-83F6-62F6EAD505DF}" type="datetime1">
              <a:rPr lang="en-US" smtClean="0"/>
              <a:t>8/6/2019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478614C-9B6B-3649-9F31-F42FD8369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7D1EE92-029F-7642-A3EB-C8010809B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9667"/>
            <a:ext cx="1080000" cy="454736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0310E0D4-1BA5-EB4D-B6F8-0DA02F057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2175" y="1904214"/>
            <a:ext cx="10281454" cy="3308809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SzTx/>
              <a:buFontTx/>
              <a:buNone/>
              <a:tabLst/>
              <a:defRPr sz="20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600"/>
              </a:spcAft>
              <a:buClr>
                <a:srgbClr val="13487C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Anatomical shape, support and color provided by the use of an Atlantis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®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patient-specific abutment in gold-shaded titanium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13487C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36 year-old patient with a vertical fracture of tooth 46. The treatment plan was to extract the tooth and replace it with a dental implant using a conventional installation and loading protocol. The challenge was to restore the position of the gingival contour and the inter-proximal papillae, as for a natural tooth. In order to achieve a long term natural result, an Atlantis Abutment was selected to provide the optimal anatomical shape, support and color.</a:t>
            </a:r>
            <a:endParaRPr kumimoji="0" lang="sv-SE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65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Repo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C34B0F-A763-914F-9DAF-9C811F4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BBF4E-BAD4-472D-9DA4-A77E6B061691}" type="datetime1">
              <a:rPr lang="en-US" smtClean="0"/>
              <a:t>8/6/2019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478614C-9B6B-3649-9F31-F42FD8369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7D1EE92-029F-7642-A3EB-C8010809B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9667"/>
            <a:ext cx="1080000" cy="454736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0310E0D4-1BA5-EB4D-B6F8-0DA02F057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000" y="5504927"/>
            <a:ext cx="7020000" cy="95210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Caption text</a:t>
            </a:r>
          </a:p>
        </p:txBody>
      </p:sp>
      <p:sp>
        <p:nvSpPr>
          <p:cNvPr id="7" name="Platshållare för bild 12">
            <a:extLst>
              <a:ext uri="{FF2B5EF4-FFF2-40B4-BE49-F238E27FC236}">
                <a16:creationId xmlns:a16="http://schemas.microsoft.com/office/drawing/2014/main" id="{F390252C-3EAD-CC40-A705-06465FE7EC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92000" y="792000"/>
            <a:ext cx="7020000" cy="4572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21239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Report Multiple imag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2757E-0618-924E-90E8-BD46DCA3C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2175" y="555626"/>
            <a:ext cx="10906827" cy="10017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Heading</a:t>
            </a:r>
            <a:r>
              <a:rPr lang="sv-SE"/>
              <a:t> Case </a:t>
            </a:r>
            <a:r>
              <a:rPr lang="sv-SE" err="1"/>
              <a:t>Report</a:t>
            </a:r>
            <a:br>
              <a:rPr lang="sv-SE"/>
            </a:br>
            <a:r>
              <a:rPr lang="sv-SE"/>
              <a:t>2 </a:t>
            </a:r>
            <a:r>
              <a:rPr lang="sv-SE" err="1"/>
              <a:t>lines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C34B0F-A763-914F-9DAF-9C811F4C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25C8ABA8-A9CF-40BA-A7C6-FD2A200A1016}" type="datetime1">
              <a:rPr lang="en-US" smtClean="0"/>
              <a:t>8/6/2019</a:t>
            </a:fld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478614C-9B6B-3649-9F31-F42FD8369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7D1EE92-029F-7642-A3EB-C8010809B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9667"/>
            <a:ext cx="1080000" cy="454736"/>
          </a:xfrm>
          <a:prstGeom prst="rect">
            <a:avLst/>
          </a:prstGeom>
        </p:spPr>
      </p:pic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C80D535-B7F7-AB42-AED8-5B879438D25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175" y="2028782"/>
            <a:ext cx="2700000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0310E0D4-1BA5-EB4D-B6F8-0DA02F057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4513" y="2028782"/>
            <a:ext cx="2682598" cy="18173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8A700"/>
              </a:buClr>
              <a:buSzTx/>
              <a:buFont typeface="Wingdings" panose="05000000000000000000" pitchFamily="2" charset="2"/>
              <a:buNone/>
              <a:tabLst/>
              <a:defRPr sz="1300" b="1" i="1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/>
              <a:t>Heading</a:t>
            </a:r>
            <a:br>
              <a:rPr lang="en-US" sz="1400" b="0"/>
            </a:br>
            <a:r>
              <a:rPr lang="en-US" sz="1400" b="0"/>
              <a:t>Body text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0"/>
              <a:t>Body text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0"/>
              <a:t>Body text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0"/>
              <a:t>Body text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F020541-DF84-3143-9B42-FEF6274B28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984" y="6127423"/>
            <a:ext cx="8286162" cy="24509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Courtesy of: Dr.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xxxxx</a:t>
            </a:r>
            <a:endParaRPr kumimoji="0" lang="en-US" sz="11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DD6AB5B5-0F41-8F4B-93DB-0E3B066122D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79643" y="2028782"/>
            <a:ext cx="2700000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6" name="Platshållare för bild 12">
            <a:extLst>
              <a:ext uri="{FF2B5EF4-FFF2-40B4-BE49-F238E27FC236}">
                <a16:creationId xmlns:a16="http://schemas.microsoft.com/office/drawing/2014/main" id="{F61917F7-4578-7642-AF2D-95FD7CEB9F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42175" y="3954824"/>
            <a:ext cx="2700000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7" name="Platshållare för bild 12">
            <a:extLst>
              <a:ext uri="{FF2B5EF4-FFF2-40B4-BE49-F238E27FC236}">
                <a16:creationId xmlns:a16="http://schemas.microsoft.com/office/drawing/2014/main" id="{F7798C7E-A6AD-6448-B59F-77856B4C51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79643" y="3954824"/>
            <a:ext cx="2700000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  <p:sp>
        <p:nvSpPr>
          <p:cNvPr id="18" name="Platshållare för bild 12">
            <a:extLst>
              <a:ext uri="{FF2B5EF4-FFF2-40B4-BE49-F238E27FC236}">
                <a16:creationId xmlns:a16="http://schemas.microsoft.com/office/drawing/2014/main" id="{A2385A60-8D54-B74E-89EB-053F5A0DE6C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17111" y="3954824"/>
            <a:ext cx="2700000" cy="180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142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hite">
    <p:bg>
      <p:bgPr>
        <a:gradFill flip="none" rotWithShape="1">
          <a:gsLst>
            <a:gs pos="0">
              <a:schemeClr val="bg2"/>
            </a:gs>
            <a:gs pos="21000">
              <a:schemeClr val="bg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555626"/>
            <a:ext cx="3640668" cy="126422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dirty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159190" y="1822450"/>
            <a:ext cx="2006600" cy="2633663"/>
            <a:chOff x="2335" y="1148"/>
            <a:chExt cx="1264" cy="1659"/>
          </a:xfrm>
        </p:grpSpPr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2335" y="1148"/>
              <a:ext cx="1264" cy="1050"/>
            </a:xfrm>
            <a:custGeom>
              <a:avLst/>
              <a:gdLst>
                <a:gd name="T0" fmla="*/ 197 w 672"/>
                <a:gd name="T1" fmla="*/ 0 h 557"/>
                <a:gd name="T2" fmla="*/ 670 w 672"/>
                <a:gd name="T3" fmla="*/ 430 h 557"/>
                <a:gd name="T4" fmla="*/ 652 w 672"/>
                <a:gd name="T5" fmla="*/ 557 h 557"/>
                <a:gd name="T6" fmla="*/ 306 w 672"/>
                <a:gd name="T7" fmla="*/ 354 h 557"/>
                <a:gd name="T8" fmla="*/ 306 w 672"/>
                <a:gd name="T9" fmla="*/ 354 h 557"/>
                <a:gd name="T10" fmla="*/ 0 w 672"/>
                <a:gd name="T11" fmla="*/ 67 h 557"/>
                <a:gd name="T12" fmla="*/ 0 w 672"/>
                <a:gd name="T13" fmla="*/ 1 h 557"/>
                <a:gd name="T14" fmla="*/ 197 w 672"/>
                <a:gd name="T1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557">
                  <a:moveTo>
                    <a:pt x="197" y="0"/>
                  </a:moveTo>
                  <a:cubicBezTo>
                    <a:pt x="476" y="0"/>
                    <a:pt x="672" y="177"/>
                    <a:pt x="670" y="430"/>
                  </a:cubicBezTo>
                  <a:cubicBezTo>
                    <a:pt x="670" y="486"/>
                    <a:pt x="663" y="516"/>
                    <a:pt x="652" y="557"/>
                  </a:cubicBezTo>
                  <a:cubicBezTo>
                    <a:pt x="609" y="439"/>
                    <a:pt x="489" y="392"/>
                    <a:pt x="306" y="354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44" y="291"/>
                    <a:pt x="0" y="223"/>
                    <a:pt x="0" y="6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98" y="0"/>
                    <a:pt x="197" y="0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2335" y="1923"/>
              <a:ext cx="1025" cy="884"/>
            </a:xfrm>
            <a:custGeom>
              <a:avLst/>
              <a:gdLst>
                <a:gd name="T0" fmla="*/ 545 w 545"/>
                <a:gd name="T1" fmla="*/ 286 h 469"/>
                <a:gd name="T2" fmla="*/ 260 w 545"/>
                <a:gd name="T3" fmla="*/ 100 h 469"/>
                <a:gd name="T4" fmla="*/ 0 w 545"/>
                <a:gd name="T5" fmla="*/ 0 h 469"/>
                <a:gd name="T6" fmla="*/ 0 w 545"/>
                <a:gd name="T7" fmla="*/ 391 h 469"/>
                <a:gd name="T8" fmla="*/ 250 w 545"/>
                <a:gd name="T9" fmla="*/ 469 h 469"/>
                <a:gd name="T10" fmla="*/ 545 w 545"/>
                <a:gd name="T11" fmla="*/ 28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69">
                  <a:moveTo>
                    <a:pt x="545" y="286"/>
                  </a:moveTo>
                  <a:cubicBezTo>
                    <a:pt x="545" y="192"/>
                    <a:pt x="496" y="153"/>
                    <a:pt x="260" y="100"/>
                  </a:cubicBezTo>
                  <a:cubicBezTo>
                    <a:pt x="116" y="68"/>
                    <a:pt x="57" y="33"/>
                    <a:pt x="0" y="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79" y="440"/>
                    <a:pt x="191" y="469"/>
                    <a:pt x="250" y="469"/>
                  </a:cubicBezTo>
                  <a:cubicBezTo>
                    <a:pt x="449" y="469"/>
                    <a:pt x="545" y="382"/>
                    <a:pt x="545" y="286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EC3BA0D6-0CF9-46F9-8350-7A5D1D7415BB}" type="datetime1">
              <a:rPr lang="en-US" smtClean="0"/>
              <a:t>8/6/2019</a:t>
            </a:fld>
            <a:endParaRPr lang="en-GB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89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E073925-5809-8C4A-9182-A098E690F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14499" r="738" b="27074"/>
          <a:stretch/>
        </p:blipFill>
        <p:spPr>
          <a:xfrm>
            <a:off x="0" y="-1"/>
            <a:ext cx="12192000" cy="5502035"/>
          </a:xfrm>
          <a:prstGeom prst="rect">
            <a:avLst/>
          </a:prstGeom>
        </p:spPr>
      </p:pic>
      <p:pic>
        <p:nvPicPr>
          <p:cNvPr id="7" name="Billede 18">
            <a:extLst>
              <a:ext uri="{FF2B5EF4-FFF2-40B4-BE49-F238E27FC236}">
                <a16:creationId xmlns:a16="http://schemas.microsoft.com/office/drawing/2014/main" id="{05C95E56-4F21-6F43-A3E5-12FA10EBB5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0" y="5691335"/>
            <a:ext cx="11530013" cy="9149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8371322-27E9-3145-8D2B-0E916C5142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813" y="5972130"/>
            <a:ext cx="1512000" cy="639065"/>
          </a:xfrm>
          <a:prstGeom prst="rect">
            <a:avLst/>
          </a:prstGeom>
        </p:spPr>
      </p:pic>
      <p:sp>
        <p:nvSpPr>
          <p:cNvPr id="9" name="Platshållare för datum 2">
            <a:extLst>
              <a:ext uri="{FF2B5EF4-FFF2-40B4-BE49-F238E27FC236}">
                <a16:creationId xmlns:a16="http://schemas.microsoft.com/office/drawing/2014/main" id="{902543E3-C444-8D42-9C03-349B1702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2175" y="6498562"/>
            <a:ext cx="1037025" cy="1766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986942E-FBEC-420C-A722-2B61B6F01C47}" type="datetime1">
              <a:rPr lang="en-US" smtClean="0"/>
              <a:t>8/6/2019</a:t>
            </a:fld>
            <a:endParaRPr lang="en-US"/>
          </a:p>
        </p:txBody>
      </p:sp>
      <p:sp>
        <p:nvSpPr>
          <p:cNvPr id="10" name="Platshållare för bildnummer 3">
            <a:extLst>
              <a:ext uri="{FF2B5EF4-FFF2-40B4-BE49-F238E27FC236}">
                <a16:creationId xmlns:a16="http://schemas.microsoft.com/office/drawing/2014/main" id="{6BD6744A-C976-1F47-9B44-CF970F4B7E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30201" y="6498561"/>
            <a:ext cx="382599" cy="17667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45D37B1E-C366-494F-A587-962AD9AAB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33C6B6F-2C5C-FD48-8C76-383E79A361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FontTx/>
              <a:buNone/>
              <a:defRPr sz="1400" baseline="0"/>
            </a:lvl1pPr>
          </a:lstStyle>
          <a:p>
            <a:endParaRPr lang="en-US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64ABF0-5D86-8544-B5F6-1CBF40ED55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40413" y="2066843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4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Insert headline here in either white or grey</a:t>
            </a:r>
          </a:p>
        </p:txBody>
      </p:sp>
    </p:spTree>
    <p:extLst>
      <p:ext uri="{BB962C8B-B14F-4D97-AF65-F5344CB8AC3E}">
        <p14:creationId xmlns:p14="http://schemas.microsoft.com/office/powerpoint/2010/main" val="3616965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30201" y="555626"/>
            <a:ext cx="3640668" cy="1264227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baseline="0" dirty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5159190" y="1822450"/>
            <a:ext cx="2006600" cy="2633663"/>
            <a:chOff x="2335" y="1148"/>
            <a:chExt cx="1264" cy="1659"/>
          </a:xfrm>
        </p:grpSpPr>
        <p:sp>
          <p:nvSpPr>
            <p:cNvPr id="13" name="Freeform 18"/>
            <p:cNvSpPr>
              <a:spLocks/>
            </p:cNvSpPr>
            <p:nvPr userDrawn="1"/>
          </p:nvSpPr>
          <p:spPr bwMode="auto">
            <a:xfrm>
              <a:off x="2335" y="1148"/>
              <a:ext cx="1264" cy="1050"/>
            </a:xfrm>
            <a:custGeom>
              <a:avLst/>
              <a:gdLst>
                <a:gd name="T0" fmla="*/ 197 w 672"/>
                <a:gd name="T1" fmla="*/ 0 h 557"/>
                <a:gd name="T2" fmla="*/ 670 w 672"/>
                <a:gd name="T3" fmla="*/ 430 h 557"/>
                <a:gd name="T4" fmla="*/ 652 w 672"/>
                <a:gd name="T5" fmla="*/ 557 h 557"/>
                <a:gd name="T6" fmla="*/ 306 w 672"/>
                <a:gd name="T7" fmla="*/ 354 h 557"/>
                <a:gd name="T8" fmla="*/ 306 w 672"/>
                <a:gd name="T9" fmla="*/ 354 h 557"/>
                <a:gd name="T10" fmla="*/ 0 w 672"/>
                <a:gd name="T11" fmla="*/ 67 h 557"/>
                <a:gd name="T12" fmla="*/ 0 w 672"/>
                <a:gd name="T13" fmla="*/ 1 h 557"/>
                <a:gd name="T14" fmla="*/ 197 w 672"/>
                <a:gd name="T1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557">
                  <a:moveTo>
                    <a:pt x="197" y="0"/>
                  </a:moveTo>
                  <a:cubicBezTo>
                    <a:pt x="476" y="0"/>
                    <a:pt x="672" y="177"/>
                    <a:pt x="670" y="430"/>
                  </a:cubicBezTo>
                  <a:cubicBezTo>
                    <a:pt x="670" y="486"/>
                    <a:pt x="663" y="516"/>
                    <a:pt x="652" y="557"/>
                  </a:cubicBezTo>
                  <a:cubicBezTo>
                    <a:pt x="609" y="439"/>
                    <a:pt x="489" y="392"/>
                    <a:pt x="306" y="354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44" y="291"/>
                    <a:pt x="0" y="223"/>
                    <a:pt x="0" y="6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98" y="0"/>
                    <a:pt x="19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9"/>
            <p:cNvSpPr>
              <a:spLocks/>
            </p:cNvSpPr>
            <p:nvPr userDrawn="1"/>
          </p:nvSpPr>
          <p:spPr bwMode="auto">
            <a:xfrm>
              <a:off x="2335" y="1923"/>
              <a:ext cx="1025" cy="884"/>
            </a:xfrm>
            <a:custGeom>
              <a:avLst/>
              <a:gdLst>
                <a:gd name="T0" fmla="*/ 545 w 545"/>
                <a:gd name="T1" fmla="*/ 286 h 469"/>
                <a:gd name="T2" fmla="*/ 260 w 545"/>
                <a:gd name="T3" fmla="*/ 100 h 469"/>
                <a:gd name="T4" fmla="*/ 0 w 545"/>
                <a:gd name="T5" fmla="*/ 0 h 469"/>
                <a:gd name="T6" fmla="*/ 0 w 545"/>
                <a:gd name="T7" fmla="*/ 391 h 469"/>
                <a:gd name="T8" fmla="*/ 250 w 545"/>
                <a:gd name="T9" fmla="*/ 469 h 469"/>
                <a:gd name="T10" fmla="*/ 545 w 545"/>
                <a:gd name="T11" fmla="*/ 28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69">
                  <a:moveTo>
                    <a:pt x="545" y="286"/>
                  </a:moveTo>
                  <a:cubicBezTo>
                    <a:pt x="545" y="192"/>
                    <a:pt x="496" y="153"/>
                    <a:pt x="260" y="100"/>
                  </a:cubicBezTo>
                  <a:cubicBezTo>
                    <a:pt x="116" y="68"/>
                    <a:pt x="57" y="33"/>
                    <a:pt x="0" y="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79" y="440"/>
                    <a:pt x="191" y="469"/>
                    <a:pt x="250" y="469"/>
                  </a:cubicBezTo>
                  <a:cubicBezTo>
                    <a:pt x="449" y="469"/>
                    <a:pt x="545" y="382"/>
                    <a:pt x="545" y="28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717A7FCC-9AF4-4943-850E-52D3F3CCEBE1}" type="datetime1">
              <a:rPr lang="en-US" smtClean="0"/>
              <a:t>8/6/2019</a:t>
            </a:fld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7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uid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3538" indent="-363538">
              <a:buFont typeface="Wingdings" charset="2"/>
              <a:buChar char="§"/>
              <a:defRPr baseline="0">
                <a:solidFill>
                  <a:srgbClr val="000000"/>
                </a:solidFill>
              </a:defRPr>
            </a:lvl1pPr>
            <a:lvl2pPr marL="812800" indent="-363538">
              <a:buFont typeface="Wingdings" charset="2"/>
              <a:buChar char="§"/>
              <a:defRPr baseline="0">
                <a:solidFill>
                  <a:srgbClr val="000000"/>
                </a:solidFill>
              </a:defRPr>
            </a:lvl2pPr>
            <a:lvl3pPr marL="1160463" indent="-260350">
              <a:buFont typeface="Wingdings" charset="2"/>
              <a:buChar char="§"/>
              <a:defRPr baseline="0">
                <a:solidFill>
                  <a:srgbClr val="000000"/>
                </a:solidFill>
              </a:defRPr>
            </a:lvl3pPr>
            <a:lvl4pPr marL="1611313" indent="-261938">
              <a:buFont typeface="Wingdings" charset="2"/>
              <a:buChar char="§"/>
              <a:defRPr baseline="0">
                <a:solidFill>
                  <a:srgbClr val="000000"/>
                </a:solidFill>
              </a:defRPr>
            </a:lvl4pPr>
            <a:lvl5pPr marL="2060575" indent="-260350">
              <a:buFont typeface="Wingdings" charset="2"/>
              <a:buChar char="§"/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42175" y="6498562"/>
            <a:ext cx="1037025" cy="176675"/>
          </a:xfrm>
        </p:spPr>
        <p:txBody>
          <a:bodyPr/>
          <a:lstStyle/>
          <a:p>
            <a:fld id="{03D498B7-16C5-4556-B588-E453B5DC904C}" type="datetime1">
              <a:rPr lang="en-US" smtClean="0"/>
              <a:t>8/6/2019</a:t>
            </a:fld>
            <a:endParaRPr lang="en-GB"/>
          </a:p>
        </p:txBody>
      </p:sp>
      <p:sp>
        <p:nvSpPr>
          <p:cNvPr id="9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330201" y="6498561"/>
            <a:ext cx="382599" cy="176675"/>
          </a:xfrm>
        </p:spPr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4"/>
          <p:cNvSpPr/>
          <p:nvPr userDrawn="1"/>
        </p:nvSpPr>
        <p:spPr>
          <a:xfrm>
            <a:off x="0" y="-44105"/>
            <a:ext cx="12192001" cy="495108"/>
          </a:xfrm>
          <a:prstGeom prst="rect">
            <a:avLst/>
          </a:prstGeom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08000" bIns="108000" anchor="ctr" anchorCtr="0">
            <a:spAutoFit/>
          </a:bodyPr>
          <a:lstStyle/>
          <a:p>
            <a:pPr marL="648000" algn="l"/>
            <a:r>
              <a:rPr lang="en-US" noProof="0">
                <a:solidFill>
                  <a:srgbClr val="FFFFFF"/>
                </a:solidFill>
              </a:rPr>
              <a:t>GUIDELINE – how to use this template</a:t>
            </a:r>
          </a:p>
        </p:txBody>
      </p:sp>
      <p:pic>
        <p:nvPicPr>
          <p:cNvPr id="8" name="Billede 10">
            <a:extLst>
              <a:ext uri="{FF2B5EF4-FFF2-40B4-BE49-F238E27FC236}">
                <a16:creationId xmlns:a16="http://schemas.microsoft.com/office/drawing/2014/main" id="{43A203D2-19C2-C442-81CE-94A5754C168D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1" y="6038645"/>
            <a:ext cx="11530012" cy="54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B1F4CA0-B126-614F-AAD2-942C4EEF7F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8798"/>
            <a:ext cx="1080000" cy="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0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on the icon to insert a picture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51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419792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on the icon to insert a picture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0" y="5419792"/>
            <a:ext cx="12183576" cy="1438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621338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30200" y="2094357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1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on the icon to insert a picture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pic>
          <p:nvPicPr>
            <p:cNvPr id="19" name="Billede 18"/>
            <p:cNvPicPr>
              <a:picLocks noChangeAspect="1"/>
            </p:cNvPicPr>
            <p:nvPr userDrawn="1"/>
          </p:nvPicPr>
          <p:blipFill>
            <a:blip r:embed="rId3" cstate="print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4221" y="-1214074"/>
              <a:ext cx="1505262" cy="427995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dirty="0" err="1"/>
            </a:p>
          </p:txBody>
        </p:sp>
      </p:grpSp>
      <p:sp>
        <p:nvSpPr>
          <p:cNvPr id="1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Dentsply Sirona 2016</a:t>
            </a:r>
            <a:endParaRPr lang="en-GB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22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on the icon to insert a picture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330200" y="2813461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Dentsply Sirona 2016</a:t>
            </a:r>
            <a:endParaRPr lang="en-GB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588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200" y="555626"/>
            <a:ext cx="11529599" cy="10017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Agenda/Program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1200" y="1584995"/>
            <a:ext cx="11529599" cy="3943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858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84995"/>
            <a:ext cx="11530011" cy="39433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r>
              <a:rPr lang="en-GB" dirty="0"/>
              <a:t>Click to edit</a:t>
            </a:r>
          </a:p>
          <a:p>
            <a:pPr lvl="1"/>
            <a:r>
              <a:rPr lang="en-GB" dirty="0"/>
              <a:t>Click to edit</a:t>
            </a:r>
          </a:p>
          <a:p>
            <a:pPr lvl="2"/>
            <a:r>
              <a:rPr lang="en-GB" dirty="0"/>
              <a:t>Click to edit</a:t>
            </a:r>
          </a:p>
          <a:p>
            <a:pPr lvl="3"/>
            <a:r>
              <a:rPr lang="en-GB" dirty="0"/>
              <a:t>Click to edit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127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30201" y="1576974"/>
            <a:ext cx="5621337" cy="3943350"/>
          </a:xfrm>
        </p:spPr>
        <p:txBody>
          <a:bodyPr/>
          <a:lstStyle/>
          <a:p>
            <a:r>
              <a:rPr lang="en-GB" dirty="0"/>
              <a:t>Click to edit</a:t>
            </a:r>
          </a:p>
          <a:p>
            <a:pPr lvl="1"/>
            <a:r>
              <a:rPr lang="en-GB" dirty="0"/>
              <a:t>Click to edit</a:t>
            </a:r>
          </a:p>
          <a:p>
            <a:pPr lvl="2"/>
            <a:r>
              <a:rPr lang="en-GB" dirty="0"/>
              <a:t>Click to edit</a:t>
            </a:r>
          </a:p>
          <a:p>
            <a:pPr lvl="3"/>
            <a:r>
              <a:rPr lang="en-GB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463" y="1576974"/>
            <a:ext cx="5619749" cy="3943350"/>
          </a:xfrm>
        </p:spPr>
        <p:txBody>
          <a:bodyPr/>
          <a:lstStyle/>
          <a:p>
            <a:r>
              <a:rPr lang="en-GB" dirty="0"/>
              <a:t>Click to edit</a:t>
            </a:r>
          </a:p>
          <a:p>
            <a:pPr lvl="1"/>
            <a:r>
              <a:rPr lang="en-GB" dirty="0"/>
              <a:t>Click to edit</a:t>
            </a:r>
          </a:p>
          <a:p>
            <a:pPr lvl="2"/>
            <a:r>
              <a:rPr lang="en-GB" dirty="0"/>
              <a:t>Click to edit</a:t>
            </a:r>
          </a:p>
          <a:p>
            <a:pPr lvl="3"/>
            <a:r>
              <a:rPr lang="en-GB" dirty="0"/>
              <a:t>Click to edit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Dentsply Sirona 2016</a:t>
            </a:r>
            <a:endParaRPr lang="en-GB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142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2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58075" y="3625195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headline here in either white or grey</a:t>
            </a:r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err="1">
                <a:solidFill>
                  <a:srgbClr val="FFFFFF"/>
                </a:solidFill>
              </a:endParaRPr>
            </a:p>
          </p:txBody>
        </p:sp>
      </p:grpSp>
      <p:sp>
        <p:nvSpPr>
          <p:cNvPr id="29" name="Platshållare för datum 2"/>
          <p:cNvSpPr>
            <a:spLocks noGrp="1"/>
          </p:cNvSpPr>
          <p:nvPr userDrawn="1">
            <p:ph type="dt" sz="half" idx="10"/>
          </p:nvPr>
        </p:nvSpPr>
        <p:spPr>
          <a:xfrm>
            <a:off x="842175" y="6498562"/>
            <a:ext cx="1037025" cy="176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CD1437-2D4D-42EC-BEF6-8A9CC59C0FEB}" type="datetime1">
              <a:rPr lang="en-US" smtClean="0"/>
              <a:t>8/6/2019</a:t>
            </a:fld>
            <a:endParaRPr lang="en-GB"/>
          </a:p>
        </p:txBody>
      </p:sp>
      <p:sp>
        <p:nvSpPr>
          <p:cNvPr id="31" name="Platshållare för bildnummer 4"/>
          <p:cNvSpPr>
            <a:spLocks noGrp="1"/>
          </p:cNvSpPr>
          <p:nvPr userDrawn="1">
            <p:ph type="sldNum" sz="quarter" idx="12"/>
          </p:nvPr>
        </p:nvSpPr>
        <p:spPr>
          <a:xfrm>
            <a:off x="330201" y="6498561"/>
            <a:ext cx="382599" cy="17667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Billede 18">
            <a:extLst>
              <a:ext uri="{FF2B5EF4-FFF2-40B4-BE49-F238E27FC236}">
                <a16:creationId xmlns:a16="http://schemas.microsoft.com/office/drawing/2014/main" id="{313643EC-5982-AF44-9A0D-35F7F32D6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0" y="5691335"/>
            <a:ext cx="11530013" cy="9149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4C6EBED-27FA-8246-95CC-D274BBE2A8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38" y="5973346"/>
            <a:ext cx="1512000" cy="636632"/>
          </a:xfrm>
          <a:prstGeom prst="rect">
            <a:avLst/>
          </a:prstGeom>
        </p:spPr>
      </p:pic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043C4ABA-C886-D241-9333-1647D85769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352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468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5625"/>
            <a:ext cx="9566837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251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- Syste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12738" y="1806576"/>
            <a:ext cx="11646651" cy="760162"/>
          </a:xfrm>
        </p:spPr>
        <p:txBody>
          <a:bodyPr/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section title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312822" y="555626"/>
            <a:ext cx="11646651" cy="760162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236537" indent="0">
              <a:buNone/>
              <a:defRPr sz="4400">
                <a:solidFill>
                  <a:schemeClr val="bg1"/>
                </a:solidFill>
              </a:defRPr>
            </a:lvl2pPr>
            <a:lvl3pPr marL="457200" indent="0">
              <a:buNone/>
              <a:defRPr sz="4400">
                <a:solidFill>
                  <a:schemeClr val="bg1"/>
                </a:solidFill>
              </a:defRPr>
            </a:lvl3pPr>
            <a:lvl4pPr marL="693737" indent="0">
              <a:buNone/>
              <a:defRPr sz="4400">
                <a:solidFill>
                  <a:schemeClr val="bg1"/>
                </a:solidFill>
              </a:defRPr>
            </a:lvl4pPr>
            <a:lvl5pPr marL="693737" indent="0">
              <a:buNone/>
              <a:defRPr sz="4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insert product name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39696DB6-6BAD-4DC1-ACAD-107D76622412}" type="datetime1">
              <a:rPr lang="da-DK" smtClean="0"/>
              <a:t>06-08-2019</a:t>
            </a:fld>
            <a:endParaRPr lang="en-GB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332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 dirty="0"/>
              <a:t>Click on the icon to insert a picture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30200" y="559229"/>
            <a:ext cx="9566837" cy="2052768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4800" b="0" dirty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</a:t>
            </a:r>
          </a:p>
        </p:txBody>
      </p:sp>
      <p:sp>
        <p:nvSpPr>
          <p:cNvPr id="2" name="Rektangel 1"/>
          <p:cNvSpPr/>
          <p:nvPr userDrawn="1"/>
        </p:nvSpPr>
        <p:spPr>
          <a:xfrm>
            <a:off x="9370165" y="5861278"/>
            <a:ext cx="2821836" cy="569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dirty="0" err="1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8574" y="6498562"/>
            <a:ext cx="3942963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GB"/>
              <a:t>Dentsply Sirona 2016</a:t>
            </a:r>
            <a:endParaRPr lang="en-GB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40450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A">
    <p:bg>
      <p:bgPr>
        <a:gradFill flip="none" rotWithShape="1">
          <a:gsLst>
            <a:gs pos="0">
              <a:schemeClr val="bg2"/>
            </a:gs>
            <a:gs pos="21000">
              <a:schemeClr val="bg2"/>
            </a:gs>
            <a:gs pos="100000">
              <a:schemeClr val="bg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0201" y="555625"/>
            <a:ext cx="3640668" cy="3795913"/>
          </a:xfrm>
          <a:noFill/>
        </p:spPr>
        <p:txBody>
          <a:bodyPr vert="horz" lIns="0" tIns="0" rIns="0" bIns="0" rtlCol="0" anchor="t" anchorCtr="0">
            <a:noAutofit/>
          </a:bodyPr>
          <a:lstStyle>
            <a:lvl1pPr>
              <a:defRPr lang="da-DK" sz="2000" b="0" dirty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5092700" y="1822450"/>
            <a:ext cx="2006600" cy="2633663"/>
            <a:chOff x="2335" y="1148"/>
            <a:chExt cx="1264" cy="1659"/>
          </a:xfrm>
        </p:grpSpPr>
        <p:sp>
          <p:nvSpPr>
            <p:cNvPr id="10" name="Freeform 18"/>
            <p:cNvSpPr>
              <a:spLocks/>
            </p:cNvSpPr>
            <p:nvPr userDrawn="1"/>
          </p:nvSpPr>
          <p:spPr bwMode="auto">
            <a:xfrm>
              <a:off x="2335" y="1148"/>
              <a:ext cx="1264" cy="1050"/>
            </a:xfrm>
            <a:custGeom>
              <a:avLst/>
              <a:gdLst>
                <a:gd name="T0" fmla="*/ 197 w 672"/>
                <a:gd name="T1" fmla="*/ 0 h 557"/>
                <a:gd name="T2" fmla="*/ 670 w 672"/>
                <a:gd name="T3" fmla="*/ 430 h 557"/>
                <a:gd name="T4" fmla="*/ 652 w 672"/>
                <a:gd name="T5" fmla="*/ 557 h 557"/>
                <a:gd name="T6" fmla="*/ 306 w 672"/>
                <a:gd name="T7" fmla="*/ 354 h 557"/>
                <a:gd name="T8" fmla="*/ 306 w 672"/>
                <a:gd name="T9" fmla="*/ 354 h 557"/>
                <a:gd name="T10" fmla="*/ 0 w 672"/>
                <a:gd name="T11" fmla="*/ 67 h 557"/>
                <a:gd name="T12" fmla="*/ 0 w 672"/>
                <a:gd name="T13" fmla="*/ 1 h 557"/>
                <a:gd name="T14" fmla="*/ 197 w 672"/>
                <a:gd name="T15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557">
                  <a:moveTo>
                    <a:pt x="197" y="0"/>
                  </a:moveTo>
                  <a:cubicBezTo>
                    <a:pt x="476" y="0"/>
                    <a:pt x="672" y="177"/>
                    <a:pt x="670" y="430"/>
                  </a:cubicBezTo>
                  <a:cubicBezTo>
                    <a:pt x="670" y="486"/>
                    <a:pt x="663" y="516"/>
                    <a:pt x="652" y="557"/>
                  </a:cubicBezTo>
                  <a:cubicBezTo>
                    <a:pt x="609" y="439"/>
                    <a:pt x="489" y="392"/>
                    <a:pt x="306" y="354"/>
                  </a:cubicBezTo>
                  <a:cubicBezTo>
                    <a:pt x="306" y="354"/>
                    <a:pt x="306" y="354"/>
                    <a:pt x="306" y="354"/>
                  </a:cubicBezTo>
                  <a:cubicBezTo>
                    <a:pt x="44" y="291"/>
                    <a:pt x="0" y="223"/>
                    <a:pt x="0" y="6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98" y="0"/>
                    <a:pt x="197" y="0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19"/>
            <p:cNvSpPr>
              <a:spLocks/>
            </p:cNvSpPr>
            <p:nvPr userDrawn="1"/>
          </p:nvSpPr>
          <p:spPr bwMode="auto">
            <a:xfrm>
              <a:off x="2335" y="1923"/>
              <a:ext cx="1025" cy="884"/>
            </a:xfrm>
            <a:custGeom>
              <a:avLst/>
              <a:gdLst>
                <a:gd name="T0" fmla="*/ 545 w 545"/>
                <a:gd name="T1" fmla="*/ 286 h 469"/>
                <a:gd name="T2" fmla="*/ 260 w 545"/>
                <a:gd name="T3" fmla="*/ 100 h 469"/>
                <a:gd name="T4" fmla="*/ 0 w 545"/>
                <a:gd name="T5" fmla="*/ 0 h 469"/>
                <a:gd name="T6" fmla="*/ 0 w 545"/>
                <a:gd name="T7" fmla="*/ 391 h 469"/>
                <a:gd name="T8" fmla="*/ 250 w 545"/>
                <a:gd name="T9" fmla="*/ 469 h 469"/>
                <a:gd name="T10" fmla="*/ 545 w 545"/>
                <a:gd name="T11" fmla="*/ 286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5" h="469">
                  <a:moveTo>
                    <a:pt x="545" y="286"/>
                  </a:moveTo>
                  <a:cubicBezTo>
                    <a:pt x="545" y="192"/>
                    <a:pt x="496" y="153"/>
                    <a:pt x="260" y="100"/>
                  </a:cubicBezTo>
                  <a:cubicBezTo>
                    <a:pt x="116" y="68"/>
                    <a:pt x="57" y="33"/>
                    <a:pt x="0" y="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79" y="440"/>
                    <a:pt x="191" y="469"/>
                    <a:pt x="250" y="469"/>
                  </a:cubicBezTo>
                  <a:cubicBezTo>
                    <a:pt x="449" y="469"/>
                    <a:pt x="545" y="382"/>
                    <a:pt x="545" y="286"/>
                  </a:cubicBezTo>
                </a:path>
              </a:pathLst>
            </a:custGeom>
            <a:solidFill>
              <a:srgbClr val="5557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54299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358075" y="1074972"/>
            <a:ext cx="4862400" cy="1231078"/>
          </a:xfrm>
          <a:noFill/>
        </p:spPr>
        <p:txBody>
          <a:bodyPr lIns="0" tIns="0" rIns="0" bIns="0" anchor="ctr" anchorCtr="0"/>
          <a:lstStyle>
            <a:lvl1pPr algn="l">
              <a:defRPr sz="4000" b="0" baseline="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Insert headline here in gray</a:t>
            </a:r>
          </a:p>
        </p:txBody>
      </p:sp>
      <p:grpSp>
        <p:nvGrpSpPr>
          <p:cNvPr id="3" name="Gruppe 2"/>
          <p:cNvGrpSpPr/>
          <p:nvPr userDrawn="1"/>
        </p:nvGrpSpPr>
        <p:grpSpPr>
          <a:xfrm>
            <a:off x="-27279783" y="-3540034"/>
            <a:ext cx="39478305" cy="3113045"/>
            <a:chOff x="0" y="-1705702"/>
            <a:chExt cx="12192000" cy="961395"/>
          </a:xfrm>
        </p:grpSpPr>
        <p:pic>
          <p:nvPicPr>
            <p:cNvPr id="18" name="Billede 1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00" y="-1535009"/>
              <a:ext cx="11530013" cy="91494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 userDrawn="1"/>
          </p:nvSpPr>
          <p:spPr>
            <a:xfrm>
              <a:off x="0" y="-1705702"/>
              <a:ext cx="12192000" cy="961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GB" err="1">
                <a:solidFill>
                  <a:srgbClr val="FFFFFF"/>
                </a:solidFill>
              </a:endParaRPr>
            </a:p>
          </p:txBody>
        </p:sp>
      </p:grpSp>
      <p:sp>
        <p:nvSpPr>
          <p:cNvPr id="29" name="Platshållare för datum 2"/>
          <p:cNvSpPr>
            <a:spLocks noGrp="1"/>
          </p:cNvSpPr>
          <p:nvPr userDrawn="1">
            <p:ph type="dt" sz="half" idx="10"/>
          </p:nvPr>
        </p:nvSpPr>
        <p:spPr>
          <a:xfrm>
            <a:off x="842175" y="6498562"/>
            <a:ext cx="1037025" cy="1766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A325216-2808-4507-988D-B688A579D114}" type="datetime1">
              <a:rPr lang="en-US" smtClean="0"/>
              <a:t>8/6/2019</a:t>
            </a:fld>
            <a:endParaRPr lang="en-GB"/>
          </a:p>
        </p:txBody>
      </p:sp>
      <p:sp>
        <p:nvSpPr>
          <p:cNvPr id="31" name="Platshållare för bildnummer 4"/>
          <p:cNvSpPr>
            <a:spLocks noGrp="1"/>
          </p:cNvSpPr>
          <p:nvPr userDrawn="1">
            <p:ph type="sldNum" sz="quarter" idx="12"/>
          </p:nvPr>
        </p:nvSpPr>
        <p:spPr>
          <a:xfrm>
            <a:off x="330201" y="6498561"/>
            <a:ext cx="382599" cy="1766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Billede 18">
            <a:extLst>
              <a:ext uri="{FF2B5EF4-FFF2-40B4-BE49-F238E27FC236}">
                <a16:creationId xmlns:a16="http://schemas.microsoft.com/office/drawing/2014/main" id="{93FBD811-2062-474F-A22E-C92EC75937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0" y="5691335"/>
            <a:ext cx="11530013" cy="91494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02B7586-CAF6-0244-A068-3214C6D760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638" y="5973346"/>
            <a:ext cx="1512000" cy="636632"/>
          </a:xfrm>
          <a:prstGeom prst="rect">
            <a:avLst/>
          </a:prstGeom>
        </p:spPr>
      </p:pic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A5221FFD-09AC-B544-936A-47D403DB47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47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5518338"/>
          </a:xfr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 sz="1600" baseline="0"/>
            </a:lvl1pPr>
          </a:lstStyle>
          <a:p>
            <a:r>
              <a:rPr lang="en-GB"/>
              <a:t>Click on the icon to insert a picture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8576442" y="-10886"/>
            <a:ext cx="3615559" cy="1124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err="1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390888" y="1662147"/>
            <a:ext cx="4801711" cy="1231078"/>
          </a:xfrm>
          <a:noFill/>
        </p:spPr>
        <p:txBody>
          <a:bodyPr lIns="0" tIns="0" rIns="0" bIns="0" anchor="ctr" anchorCtr="0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5D94DD8B-90EA-40EB-BDF6-EA9F3EC4D7A9}" type="datetime1">
              <a:rPr lang="en-US" smtClean="0"/>
              <a:t>8/6/2019</a:t>
            </a:fld>
            <a:endParaRPr lang="en-GB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Billede 18">
            <a:extLst>
              <a:ext uri="{FF2B5EF4-FFF2-40B4-BE49-F238E27FC236}">
                <a16:creationId xmlns:a16="http://schemas.microsoft.com/office/drawing/2014/main" id="{9C689EFA-5DFE-C043-980A-25BBC6D25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0" y="5691335"/>
            <a:ext cx="11530013" cy="91494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F9F723FD-2AD9-8549-84E3-6E5B06098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813" y="5972130"/>
            <a:ext cx="1512000" cy="639065"/>
          </a:xfrm>
          <a:prstGeom prst="rect">
            <a:avLst/>
          </a:prstGeom>
        </p:spPr>
      </p:pic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8205F1DE-9FB0-204B-85AE-9A7738A9DE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00" y="5985949"/>
            <a:ext cx="5461000" cy="376755"/>
          </a:xfrm>
        </p:spPr>
        <p:txBody>
          <a:bodyPr anchor="ctr" anchorCtr="0"/>
          <a:lstStyle>
            <a:lvl1pPr marL="0" indent="0">
              <a:buFontTx/>
              <a:buNone/>
              <a:defRPr sz="1400" baseline="0"/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4075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591" y="555626"/>
            <a:ext cx="11365208" cy="10017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noProof="0"/>
              <a:t>Agenda/Program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5591" y="1825625"/>
            <a:ext cx="11365208" cy="3943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to edit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3A33E06E-E7D2-48C0-A96D-E6D5B5128BCD}" type="datetime1">
              <a:rPr lang="en-US" smtClean="0"/>
              <a:t>8/6/2019</a:t>
            </a:fld>
            <a:endParaRPr lang="en-GB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lede 10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1" y="6038645"/>
            <a:ext cx="11530012" cy="54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A502C29-CF25-B441-B49E-4FA170CEC7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8798"/>
            <a:ext cx="1080000" cy="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7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1800" err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571" y="555626"/>
            <a:ext cx="11155691" cy="1001712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Agenda/Program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02571" y="1825625"/>
            <a:ext cx="11357641" cy="3943350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EA74BB98-FC3E-4CEE-B587-65E3EFCF0DCC}" type="datetime1">
              <a:rPr lang="en-US" smtClean="0"/>
              <a:t>8/6/2019</a:t>
            </a:fld>
            <a:endParaRPr lang="en-GB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Billede 10">
            <a:extLst>
              <a:ext uri="{FF2B5EF4-FFF2-40B4-BE49-F238E27FC236}">
                <a16:creationId xmlns:a16="http://schemas.microsoft.com/office/drawing/2014/main" id="{E3CE4C9B-9344-BE45-A97A-B51EF7A51DA3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1" y="6038645"/>
            <a:ext cx="11530012" cy="54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DC65799-C544-0446-96EC-963F8FF87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9667"/>
            <a:ext cx="1080000" cy="4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7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3181" y="1825625"/>
            <a:ext cx="11397032" cy="394335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 baseline="0"/>
            </a:lvl4pPr>
          </a:lstStyle>
          <a:p>
            <a:r>
              <a:rPr lang="en-US" noProof="0"/>
              <a:t>Click to edit</a:t>
            </a:r>
          </a:p>
          <a:p>
            <a:pPr lvl="1"/>
            <a:r>
              <a:rPr lang="en-US" noProof="0"/>
              <a:t>Click to edit</a:t>
            </a:r>
          </a:p>
          <a:p>
            <a:pPr lvl="2"/>
            <a:r>
              <a:rPr lang="en-US" noProof="0"/>
              <a:t>Click to edit</a:t>
            </a:r>
          </a:p>
          <a:p>
            <a:pPr lvl="3"/>
            <a:r>
              <a:rPr lang="en-US" noProof="0"/>
              <a:t>Click to edit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4" name="Billede 10">
            <a:extLst>
              <a:ext uri="{FF2B5EF4-FFF2-40B4-BE49-F238E27FC236}">
                <a16:creationId xmlns:a16="http://schemas.microsoft.com/office/drawing/2014/main" id="{0420C8E6-FA45-5942-8388-9170FC97950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1" y="6038645"/>
            <a:ext cx="11530012" cy="54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9F5A67E0-4169-1144-95B7-C9C7B11A57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8798"/>
            <a:ext cx="1080000" cy="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3181" y="1825625"/>
            <a:ext cx="5488357" cy="3943350"/>
          </a:xfrm>
        </p:spPr>
        <p:txBody>
          <a:bodyPr/>
          <a:lstStyle/>
          <a:p>
            <a:r>
              <a:rPr lang="en-US" noProof="0"/>
              <a:t>Click to edit</a:t>
            </a:r>
          </a:p>
          <a:p>
            <a:pPr lvl="1"/>
            <a:r>
              <a:rPr lang="en-US" noProof="0"/>
              <a:t>Click to edit</a:t>
            </a:r>
          </a:p>
          <a:p>
            <a:pPr lvl="2"/>
            <a:r>
              <a:rPr lang="en-US" noProof="0"/>
              <a:t>Click to edit</a:t>
            </a:r>
          </a:p>
          <a:p>
            <a:pPr lvl="3"/>
            <a:r>
              <a:rPr lang="en-US" noProof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9118" y="1825625"/>
            <a:ext cx="5571094" cy="3943350"/>
          </a:xfrm>
        </p:spPr>
        <p:txBody>
          <a:bodyPr/>
          <a:lstStyle/>
          <a:p>
            <a:r>
              <a:rPr lang="en-US" noProof="0"/>
              <a:t>Click to edit</a:t>
            </a:r>
          </a:p>
          <a:p>
            <a:pPr lvl="1"/>
            <a:r>
              <a:rPr lang="en-US" noProof="0"/>
              <a:t>Click to edit</a:t>
            </a:r>
          </a:p>
          <a:p>
            <a:pPr lvl="2"/>
            <a:r>
              <a:rPr lang="en-US" noProof="0"/>
              <a:t>Click to edit</a:t>
            </a:r>
          </a:p>
          <a:p>
            <a:pPr lvl="3"/>
            <a:r>
              <a:rPr lang="en-US" noProof="0"/>
              <a:t>Click to edit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98AF-2D6A-439C-9139-9E0C90162890}" type="datetime1">
              <a:rPr lang="en-US" smtClean="0"/>
              <a:t>8/6/2019</a:t>
            </a:fld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Billede 10">
            <a:extLst>
              <a:ext uri="{FF2B5EF4-FFF2-40B4-BE49-F238E27FC236}">
                <a16:creationId xmlns:a16="http://schemas.microsoft.com/office/drawing/2014/main" id="{2A25B77B-C61F-C44B-8520-751A3D4E9C12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0201" y="6038645"/>
            <a:ext cx="11530012" cy="54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5D0A77C-6DAB-1A46-AF08-09FAAD3A2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92" y="6228798"/>
            <a:ext cx="1080000" cy="4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7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181" y="555626"/>
            <a:ext cx="11285821" cy="1001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edit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81" y="1825625"/>
            <a:ext cx="11285821" cy="3943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level A</a:t>
            </a:r>
          </a:p>
          <a:p>
            <a:pPr lvl="1"/>
            <a:r>
              <a:rPr lang="en-US" noProof="0"/>
              <a:t>Level B</a:t>
            </a:r>
          </a:p>
          <a:p>
            <a:pPr lvl="2"/>
            <a:r>
              <a:rPr lang="en-US" noProof="0"/>
              <a:t>Level C</a:t>
            </a:r>
          </a:p>
          <a:p>
            <a:pPr lvl="3"/>
            <a:r>
              <a:rPr lang="en-US" noProof="0"/>
              <a:t>Level 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B46A77D3-D32F-4CFD-BE4D-7C8EEBB87016}" type="datetime1">
              <a:rPr lang="en-US" noProof="0" smtClean="0"/>
              <a:t>8/6/2019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6631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72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720000" indent="-180000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8">
          <p15:clr>
            <a:srgbClr val="F26B43"/>
          </p15:clr>
        </p15:guide>
        <p15:guide id="2" pos="7471">
          <p15:clr>
            <a:srgbClr val="F26B43"/>
          </p15:clr>
        </p15:guide>
        <p15:guide id="3" orient="horz" pos="350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pos="3749">
          <p15:clr>
            <a:srgbClr val="F26B43"/>
          </p15:clr>
        </p15:guide>
        <p15:guide id="6" orient="horz" pos="1150">
          <p15:clr>
            <a:srgbClr val="F26B43"/>
          </p15:clr>
        </p15:guide>
        <p15:guide id="7" orient="horz" pos="3634">
          <p15:clr>
            <a:srgbClr val="F26B43"/>
          </p15:clr>
        </p15:guide>
        <p15:guide id="8" pos="3931">
          <p15:clr>
            <a:srgbClr val="F26B43"/>
          </p15:clr>
        </p15:guide>
        <p15:guide id="9" pos="747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1" y="555626"/>
            <a:ext cx="11530012" cy="1001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1" y="1620667"/>
            <a:ext cx="11530012" cy="3943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level</a:t>
            </a:r>
            <a:r>
              <a:rPr lang="da-DK" dirty="0"/>
              <a:t> A</a:t>
            </a:r>
          </a:p>
          <a:p>
            <a:pPr lvl="1"/>
            <a:r>
              <a:rPr lang="da-DK" dirty="0"/>
              <a:t>Level B</a:t>
            </a:r>
          </a:p>
          <a:p>
            <a:pPr lvl="2"/>
            <a:r>
              <a:rPr lang="da-DK" dirty="0"/>
              <a:t>Level C</a:t>
            </a:r>
          </a:p>
          <a:p>
            <a:pPr lvl="3"/>
            <a:r>
              <a:rPr lang="da-DK" dirty="0"/>
              <a:t>Level D</a:t>
            </a:r>
          </a:p>
          <a:p>
            <a:pPr lvl="4"/>
            <a:r>
              <a:rPr lang="da-DK" dirty="0"/>
              <a:t>Level E</a:t>
            </a:r>
          </a:p>
          <a:p>
            <a:pPr lvl="5"/>
            <a:r>
              <a:rPr lang="da-DK" dirty="0"/>
              <a:t>Level F</a:t>
            </a:r>
          </a:p>
          <a:p>
            <a:pPr lvl="6"/>
            <a:r>
              <a:rPr lang="da-DK" dirty="0"/>
              <a:t>Level G</a:t>
            </a:r>
          </a:p>
          <a:p>
            <a:pPr lvl="7"/>
            <a:r>
              <a:rPr lang="da-DK" dirty="0"/>
              <a:t>Level H</a:t>
            </a:r>
          </a:p>
          <a:p>
            <a:pPr lvl="8"/>
            <a:r>
              <a:rPr lang="da-DK" dirty="0"/>
              <a:t>Level 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175" y="6498562"/>
            <a:ext cx="1037025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84A80B5-B011-4E09-A387-4D7FC98CF63D}" type="datetime1">
              <a:rPr lang="da-DK" smtClean="0"/>
              <a:pPr/>
              <a:t>06-08-2019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0201" y="6498561"/>
            <a:ext cx="382599" cy="1766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fld id="{45D37B1E-C366-494F-A587-962AD9AABC8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64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42888" indent="-24288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693738" indent="-236538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914400" indent="-220663" algn="l" defTabSz="9144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8">
          <p15:clr>
            <a:srgbClr val="F26B43"/>
          </p15:clr>
        </p15:guide>
        <p15:guide id="2" pos="7471">
          <p15:clr>
            <a:srgbClr val="F26B43"/>
          </p15:clr>
        </p15:guide>
        <p15:guide id="3" orient="horz" pos="350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pos="3749">
          <p15:clr>
            <a:srgbClr val="F26B43"/>
          </p15:clr>
        </p15:guide>
        <p15:guide id="6" orient="horz" pos="1150">
          <p15:clr>
            <a:srgbClr val="F26B43"/>
          </p15:clr>
        </p15:guide>
        <p15:guide id="7" orient="horz" pos="3634">
          <p15:clr>
            <a:srgbClr val="F26B43"/>
          </p15:clr>
        </p15:guide>
        <p15:guide id="8" pos="3931">
          <p15:clr>
            <a:srgbClr val="F26B43"/>
          </p15:clr>
        </p15:guide>
        <p15:guide id="9" pos="747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E9CA0A-2A75-465C-8D84-FB4D6E49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Primescan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623D-1C67-4CC5-B4F4-C16391B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2A98AF-2D6A-439C-9139-9E0C90162890}" type="datetime1">
              <a:rPr lang="en-US" smtClean="0"/>
              <a:t>8/6/2019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5B74-4FCD-4575-9D7E-4ACC6EBD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09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B1EAD3-20FA-4FBB-A6DB-713B76C1F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21EB74-BBE2-4001-8105-EDA8B3CE54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52F58-5AAB-4981-8613-68F189FFB3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5A439-50FE-4C4D-9BE4-4414A7E32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E250CD82-410C-4D54-BE3D-12750B356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23333" r="1470" b="23333"/>
          <a:stretch/>
        </p:blipFill>
        <p:spPr>
          <a:xfrm>
            <a:off x="1660358" y="555626"/>
            <a:ext cx="8590548" cy="48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7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C3557D-DF75-4B36-9D14-882DDB86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4EBC5C-325E-42D6-A631-CA0051BD01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F025-6DA1-4727-BA29-2732AC3CA5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08B25-8592-4DB7-84F8-8A4422D26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025D6EB1-5AA9-414C-88B6-D0564E35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4" r="19142" b="37734"/>
          <a:stretch/>
        </p:blipFill>
        <p:spPr>
          <a:xfrm>
            <a:off x="-1214904" y="1375945"/>
            <a:ext cx="13406904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4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6E086A-1336-4DDC-B363-8C7DF283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7101EF-8951-4103-BBC2-BC93586BA3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E36D2-20B4-4C78-B1A8-99B565AA83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C36D-E1EA-4F35-9CE4-378A90672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99A1E6A6-ACA2-4F88-9B97-1A9C01F7E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4333" b="8679"/>
          <a:stretch/>
        </p:blipFill>
        <p:spPr>
          <a:xfrm>
            <a:off x="1641834" y="393032"/>
            <a:ext cx="9039726" cy="50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99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23333" r="1470" b="29642"/>
          <a:stretch/>
        </p:blipFill>
        <p:spPr>
          <a:xfrm>
            <a:off x="-1" y="0"/>
            <a:ext cx="12192001" cy="604683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4A0E781-0223-4F22-90DA-34330CF1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Primescan is the enabler for efficient digital workflows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C9F9-6C40-4978-BE83-5EB87B86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7A6B4-AC7A-488B-9A0E-09DB70F2F242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415DB-6961-4EB7-96C3-4994D4090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13</a:t>
            </a:fld>
            <a:endParaRPr lang="en-GB">
              <a:solidFill>
                <a:srgbClr val="5358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9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E9CA0A-2A75-465C-8D84-FB4D6E49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Software </a:t>
            </a:r>
            <a:r>
              <a:rPr lang="sv-SE" dirty="0" err="1"/>
              <a:t>screenshots</a:t>
            </a:r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623D-1C67-4CC5-B4F4-C16391B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2A98AF-2D6A-439C-9139-9E0C90162890}" type="datetime1">
              <a:rPr lang="en-US" smtClean="0"/>
              <a:t>8/6/2019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5B74-4FCD-4575-9D7E-4ACC6EBD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235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634644B-1800-4763-989D-D4027A92C2E3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15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5" y="182763"/>
            <a:ext cx="10066421" cy="54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BC614A-C772-480D-B859-1A37704D4FA6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16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2" y="375653"/>
            <a:ext cx="9488905" cy="51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4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1ACC1BC-E11F-46AB-A6A8-D236E63B1D40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17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182763"/>
            <a:ext cx="10154653" cy="550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2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D345659-BF8A-4509-9067-9E96A69BF640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18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5" y="555626"/>
            <a:ext cx="9176084" cy="49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6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82D599E-68D2-4331-9E3E-DE62BC56AD2E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19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6" y="182763"/>
            <a:ext cx="10341163" cy="56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9395FB-FC3A-4046-854C-D83B7B046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Primescan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1AA134-1AAF-4BAC-8088-D331340AAE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B1A895-08BD-45D1-9AEE-939691F2F777}" type="datetime1">
              <a:rPr lang="en-US" smtClean="0"/>
              <a:t>8/6/2019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8F25B-A22D-4572-BEC2-AD388622C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</a:t>
            </a:fld>
            <a:endParaRPr lang="en-GB"/>
          </a:p>
        </p:txBody>
      </p:sp>
      <p:grpSp>
        <p:nvGrpSpPr>
          <p:cNvPr id="12" name="Gruppieren 4">
            <a:extLst>
              <a:ext uri="{FF2B5EF4-FFF2-40B4-BE49-F238E27FC236}">
                <a16:creationId xmlns:a16="http://schemas.microsoft.com/office/drawing/2014/main" id="{0950CFBE-949D-4579-B2E9-F7A06CE13B3A}"/>
              </a:ext>
            </a:extLst>
          </p:cNvPr>
          <p:cNvGrpSpPr/>
          <p:nvPr/>
        </p:nvGrpSpPr>
        <p:grpSpPr>
          <a:xfrm>
            <a:off x="7516791" y="1159688"/>
            <a:ext cx="2467073" cy="3382943"/>
            <a:chOff x="4448603" y="2384562"/>
            <a:chExt cx="1604045" cy="2199527"/>
          </a:xfrm>
        </p:grpSpPr>
        <p:sp>
          <p:nvSpPr>
            <p:cNvPr id="13" name="Rechteck 48">
              <a:extLst>
                <a:ext uri="{FF2B5EF4-FFF2-40B4-BE49-F238E27FC236}">
                  <a16:creationId xmlns:a16="http://schemas.microsoft.com/office/drawing/2014/main" id="{2CB73BCE-62B7-42D3-B875-FFB5DBED9A6E}"/>
                </a:ext>
              </a:extLst>
            </p:cNvPr>
            <p:cNvSpPr/>
            <p:nvPr/>
          </p:nvSpPr>
          <p:spPr>
            <a:xfrm>
              <a:off x="4448603" y="2384562"/>
              <a:ext cx="1604045" cy="2199527"/>
            </a:xfrm>
            <a:prstGeom prst="rect">
              <a:avLst/>
            </a:prstGeom>
            <a:gradFill flip="none" rotWithShape="1">
              <a:gsLst>
                <a:gs pos="6000">
                  <a:srgbClr val="A5A8A9"/>
                </a:gs>
                <a:gs pos="36000">
                  <a:srgbClr val="EDEEEE"/>
                </a:gs>
                <a:gs pos="5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pic>
          <p:nvPicPr>
            <p:cNvPr id="14" name="Grafik 49">
              <a:extLst>
                <a:ext uri="{FF2B5EF4-FFF2-40B4-BE49-F238E27FC236}">
                  <a16:creationId xmlns:a16="http://schemas.microsoft.com/office/drawing/2014/main" id="{89584ACC-3B6A-4661-AF4C-5095A4018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8" r="16317"/>
            <a:stretch/>
          </p:blipFill>
          <p:spPr>
            <a:xfrm>
              <a:off x="4706977" y="2441880"/>
              <a:ext cx="1270325" cy="2140074"/>
            </a:xfrm>
            <a:prstGeom prst="rect">
              <a:avLst/>
            </a:prstGeom>
          </p:spPr>
        </p:pic>
      </p:grpSp>
      <p:pic>
        <p:nvPicPr>
          <p:cNvPr id="15" name="Grafik 37">
            <a:extLst>
              <a:ext uri="{FF2B5EF4-FFF2-40B4-BE49-F238E27FC236}">
                <a16:creationId xmlns:a16="http://schemas.microsoft.com/office/drawing/2014/main" id="{D6312031-6ADA-4A2D-B641-CF020AC73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/>
        </p:blipFill>
        <p:spPr>
          <a:xfrm>
            <a:off x="7281107" y="1827976"/>
            <a:ext cx="2586873" cy="2799528"/>
          </a:xfrm>
          <a:prstGeom prst="rect">
            <a:avLst/>
          </a:prstGeom>
        </p:spPr>
      </p:pic>
      <p:pic>
        <p:nvPicPr>
          <p:cNvPr id="16" name="Grafik 37">
            <a:extLst>
              <a:ext uri="{FF2B5EF4-FFF2-40B4-BE49-F238E27FC236}">
                <a16:creationId xmlns:a16="http://schemas.microsoft.com/office/drawing/2014/main" id="{815FBC9C-82CC-4B96-AB8F-703E96BFC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/>
        </p:blipFill>
        <p:spPr>
          <a:xfrm>
            <a:off x="1783094" y="424292"/>
            <a:ext cx="2586873" cy="2799528"/>
          </a:xfrm>
          <a:prstGeom prst="rect">
            <a:avLst/>
          </a:prstGeom>
        </p:spPr>
      </p:pic>
      <p:grpSp>
        <p:nvGrpSpPr>
          <p:cNvPr id="17" name="Gruppieren 4">
            <a:extLst>
              <a:ext uri="{FF2B5EF4-FFF2-40B4-BE49-F238E27FC236}">
                <a16:creationId xmlns:a16="http://schemas.microsoft.com/office/drawing/2014/main" id="{47F495FC-7170-4B34-A495-7C032A4F4C1F}"/>
              </a:ext>
            </a:extLst>
          </p:cNvPr>
          <p:cNvGrpSpPr/>
          <p:nvPr/>
        </p:nvGrpSpPr>
        <p:grpSpPr>
          <a:xfrm>
            <a:off x="4747544" y="1056482"/>
            <a:ext cx="2467073" cy="3382943"/>
            <a:chOff x="4448603" y="2384562"/>
            <a:chExt cx="1604045" cy="2199527"/>
          </a:xfrm>
        </p:grpSpPr>
        <p:sp>
          <p:nvSpPr>
            <p:cNvPr id="18" name="Rechteck 48">
              <a:extLst>
                <a:ext uri="{FF2B5EF4-FFF2-40B4-BE49-F238E27FC236}">
                  <a16:creationId xmlns:a16="http://schemas.microsoft.com/office/drawing/2014/main" id="{8D74093D-2954-4634-A975-36070CE680C6}"/>
                </a:ext>
              </a:extLst>
            </p:cNvPr>
            <p:cNvSpPr/>
            <p:nvPr/>
          </p:nvSpPr>
          <p:spPr>
            <a:xfrm>
              <a:off x="4448603" y="2384562"/>
              <a:ext cx="1604045" cy="2199527"/>
            </a:xfrm>
            <a:prstGeom prst="rect">
              <a:avLst/>
            </a:prstGeom>
            <a:gradFill flip="none" rotWithShape="1">
              <a:gsLst>
                <a:gs pos="6000">
                  <a:srgbClr val="A5A8A9"/>
                </a:gs>
                <a:gs pos="36000">
                  <a:srgbClr val="EDEEEE"/>
                </a:gs>
                <a:gs pos="5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err="1"/>
            </a:p>
          </p:txBody>
        </p:sp>
        <p:pic>
          <p:nvPicPr>
            <p:cNvPr id="19" name="Grafik 49">
              <a:extLst>
                <a:ext uri="{FF2B5EF4-FFF2-40B4-BE49-F238E27FC236}">
                  <a16:creationId xmlns:a16="http://schemas.microsoft.com/office/drawing/2014/main" id="{F34B7693-1E34-4891-AA79-40A15C67AB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8" r="16317"/>
            <a:stretch/>
          </p:blipFill>
          <p:spPr>
            <a:xfrm>
              <a:off x="4706977" y="2441880"/>
              <a:ext cx="1270325" cy="2140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74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F8143F7-BBF5-41D7-81E4-4243BA0079DC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20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7" y="319506"/>
            <a:ext cx="10258926" cy="55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2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047B5EC-8D9C-4185-80A8-03AD3FA22DD9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21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5" y="327526"/>
            <a:ext cx="9769642" cy="529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1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160EA4-5D36-424F-AFC4-89DB8F43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Atlantis</a:t>
            </a:r>
            <a:r>
              <a:rPr lang="sv-SE" baseline="30000" dirty="0"/>
              <a:t>®</a:t>
            </a:r>
            <a:r>
              <a:rPr lang="sv-SE" dirty="0"/>
              <a:t> </a:t>
            </a: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File</a:t>
            </a:r>
            <a:endParaRPr lang="sv-SE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CD6DD6-F8F2-494A-8973-FC5CB3CF29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3845F3C-C83A-4DC0-AD7B-F3E104FD441E}" type="datetime1">
              <a:rPr lang="en-US" smtClean="0">
                <a:solidFill>
                  <a:srgbClr val="53585B"/>
                </a:solidFill>
              </a:rPr>
              <a:t>8/6/2019</a:t>
            </a:fld>
            <a:endParaRPr lang="en-GB">
              <a:solidFill>
                <a:srgbClr val="535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>
                <a:solidFill>
                  <a:srgbClr val="53585B"/>
                </a:solidFill>
              </a:rPr>
              <a:pPr/>
              <a:t>22</a:t>
            </a:fld>
            <a:endParaRPr lang="en-GB">
              <a:solidFill>
                <a:srgbClr val="53585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25" y="1383569"/>
            <a:ext cx="8096134" cy="43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69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E9CA0A-2A75-465C-8D84-FB4D6E49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Chairside</a:t>
            </a:r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623D-1C67-4CC5-B4F4-C16391B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2A98AF-2D6A-439C-9139-9E0C90162890}" type="datetime1">
              <a:rPr lang="en-US" smtClean="0"/>
              <a:t>8/6/2019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5B74-4FCD-4575-9D7E-4ACC6EBD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5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6065F9-D231-4863-B38A-3FF9225ED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Chairside family. </a:t>
            </a:r>
            <a:br>
              <a:rPr lang="en-US" dirty="0"/>
            </a:br>
            <a:r>
              <a:rPr lang="en-US" dirty="0"/>
              <a:t>New MC Family Design </a:t>
            </a:r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114638-E60B-4D56-B345-8162E8EB8C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859E8-4561-4E43-BB61-4EE35C3FA7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8CA2B-2BFF-4E59-9786-B37BB5316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BF581DB8-C57F-4A64-8807-C83F31221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79" y="2511716"/>
            <a:ext cx="4209403" cy="2365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11">
            <a:extLst>
              <a:ext uri="{FF2B5EF4-FFF2-40B4-BE49-F238E27FC236}">
                <a16:creationId xmlns:a16="http://schemas.microsoft.com/office/drawing/2014/main" id="{D16D5841-F2A0-4716-AEC8-26C2B6966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5" y="3452222"/>
            <a:ext cx="4209403" cy="2365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397AB9CE-A406-416B-BD26-B07FB3BF7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5" y="378347"/>
            <a:ext cx="3171257" cy="647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A8C07E-D5CA-4C16-BC17-A3DB095F3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418B1-49D8-4E32-90FD-6B16AA7343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86B74-BCC5-461D-8650-376A2F605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183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BA609C-300C-40FC-8C4A-B99124E8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48E311-8A58-4585-B4B2-909EDF4DD9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70430-4C7B-4A17-9A62-1A8622F8D4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64506C-AF16-4125-B3B3-4F60F3B88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4D4D5932-4064-4FB2-96B2-16AE352F2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97" y="399214"/>
            <a:ext cx="2823439" cy="5768975"/>
          </a:xfrm>
          <a:prstGeom prst="rect">
            <a:avLst/>
          </a:prstGeom>
        </p:spPr>
      </p:pic>
      <p:pic>
        <p:nvPicPr>
          <p:cNvPr id="9" name="Grafik 37">
            <a:extLst>
              <a:ext uri="{FF2B5EF4-FFF2-40B4-BE49-F238E27FC236}">
                <a16:creationId xmlns:a16="http://schemas.microsoft.com/office/drawing/2014/main" id="{AA571B5A-74EC-4824-9A5D-101F96C00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6"/>
          <a:stretch/>
        </p:blipFill>
        <p:spPr>
          <a:xfrm>
            <a:off x="972968" y="1346712"/>
            <a:ext cx="3976022" cy="43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3B49F-4407-4EDA-B66D-298C496F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D8CC42-42A2-48A4-9B37-80E07BB5F3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559940"/>
            <a:ext cx="8815387" cy="5879881"/>
          </a:xfrm>
        </p:spPr>
      </p:pic>
    </p:spTree>
    <p:extLst>
      <p:ext uri="{BB962C8B-B14F-4D97-AF65-F5344CB8AC3E}">
        <p14:creationId xmlns:p14="http://schemas.microsoft.com/office/powerpoint/2010/main" val="3242285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7CAF3-9C16-4413-8DF3-6484CB902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8981A0-8371-4EB6-A946-97A7295D62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9" y="512291"/>
            <a:ext cx="9158286" cy="6108596"/>
          </a:xfrm>
        </p:spPr>
      </p:pic>
    </p:spTree>
    <p:extLst>
      <p:ext uri="{BB962C8B-B14F-4D97-AF65-F5344CB8AC3E}">
        <p14:creationId xmlns:p14="http://schemas.microsoft.com/office/powerpoint/2010/main" val="166480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9E9CA0A-2A75-465C-8D84-FB4D6E49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Primescan </a:t>
            </a:r>
            <a:r>
              <a:rPr lang="sv-SE" dirty="0" err="1"/>
              <a:t>camera</a:t>
            </a:r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C4623D-1C67-4CC5-B4F4-C16391BBC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2A98AF-2D6A-439C-9139-9E0C90162890}" type="datetime1">
              <a:rPr lang="en-US" smtClean="0"/>
              <a:t>8/6/2019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5B74-4FCD-4575-9D7E-4ACC6EBDC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084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804AC7-87FF-4C23-B99D-3B637D03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3D21D-B61B-414B-AD3D-DD3C24FA53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B63AFF-EB2F-4DA7-B4D0-2825F23389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AB1A895-08BD-45D1-9AEE-939691F2F777}" type="datetime1">
              <a:rPr lang="en-US" smtClean="0"/>
              <a:t>8/6/2019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30D69-1ADB-4C73-BB11-A25F89363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Grafik 4">
            <a:extLst>
              <a:ext uri="{FF2B5EF4-FFF2-40B4-BE49-F238E27FC236}">
                <a16:creationId xmlns:a16="http://schemas.microsoft.com/office/drawing/2014/main" id="{52CE9A2C-B7F5-4083-84A4-70AFDA206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506" y="-47324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6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253AE2-90D8-41C7-8918-64251A8A1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C059F-DB73-4B71-9B83-A45B74C056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043CF-88CD-442C-A773-D67CF5519A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959B616-9207-481C-95D7-E0F6B2488131}" type="datetime1">
              <a:rPr lang="en-US" smtClean="0"/>
              <a:t>8/6/2019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79125-F4A2-496C-884D-7AFF03E33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5D37B1E-C366-494F-A587-962AD9AABC8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Grafik 8">
            <a:extLst>
              <a:ext uri="{FF2B5EF4-FFF2-40B4-BE49-F238E27FC236}">
                <a16:creationId xmlns:a16="http://schemas.microsoft.com/office/drawing/2014/main" id="{1B0F5DB2-39D4-4272-AC8C-1BD3748DD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229C8746-0E30-4920-A7A1-9622BE2A9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5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8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CF838-A0EE-4A80-BAB2-67EA04BA9F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4BB6E-B012-415F-8037-E48059A399B4}" type="datetime1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358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8/6/2019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358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FD244-AE6F-4639-AEEE-0D8B047A3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37B1E-C366-494F-A587-962AD9AABC83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5358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5358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Bildobjekt 8" descr="En bild som visar inomhus, vägg&#10;&#10;&#10;&#10;Automatiskt genererad beskrivning">
            <a:extLst>
              <a:ext uri="{FF2B5EF4-FFF2-40B4-BE49-F238E27FC236}">
                <a16:creationId xmlns:a16="http://schemas.microsoft.com/office/drawing/2014/main" id="{BD2A8F97-EA7C-493D-894B-3291E2F94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/>
        </p:blipFill>
        <p:spPr>
          <a:xfrm>
            <a:off x="0" y="0"/>
            <a:ext cx="12192000" cy="58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764"/>
      </p:ext>
    </p:extLst>
  </p:cSld>
  <p:clrMapOvr>
    <a:masterClrMapping/>
  </p:clrMapOvr>
</p:sld>
</file>

<file path=ppt/theme/theme1.xml><?xml version="1.0" encoding="utf-8"?>
<a:theme xmlns:a="http://schemas.openxmlformats.org/drawingml/2006/main" name="5_PowerPoint Template DS_16_9_Primary">
  <a:themeElements>
    <a:clrScheme name="Brugerdefineret 2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49A0D8"/>
      </a:accent4>
      <a:accent5>
        <a:srgbClr val="FDC56B"/>
      </a:accent5>
      <a:accent6>
        <a:srgbClr val="D9D7D7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r="http://schemas.openxmlformats.org/officeDocument/2006/relationships" xmlns:p="http://schemas.openxmlformats.org/presentationml/2006/main"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r="http://schemas.openxmlformats.org/officeDocument/2006/relationships" xmlns:p="http://schemas.openxmlformats.org/presentationml/2006/main"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r="http://schemas.openxmlformats.org/officeDocument/2006/relationships" xmlns:p="http://schemas.openxmlformats.org/presentationml/2006/main"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lIns="0" tIns="0" rIns="0" bIns="0"/>
      <a:lstStyle>
        <a:defPPr algn="l">
          <a:defRPr sz="1800" b="1" dirty="0" smtClean="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_16_9_fin.potx" id="{8347E96F-7458-4ED4-BA18-4B03D72AA2B0}" vid="{CB7F50BA-1587-4910-816B-B8EF6FC894DB}"/>
    </a:ext>
  </a:extLst>
</a:theme>
</file>

<file path=ppt/theme/theme2.xml><?xml version="1.0" encoding="utf-8"?>
<a:theme xmlns:a="http://schemas.openxmlformats.org/drawingml/2006/main" name="Presentation_16-9_new logo_Implants-Template">
  <a:themeElements>
    <a:clrScheme name="Brugerdefineret 2">
      <a:dk1>
        <a:sysClr val="windowText" lastClr="000000"/>
      </a:dk1>
      <a:lt1>
        <a:sysClr val="window" lastClr="FFFFFF"/>
      </a:lt1>
      <a:dk2>
        <a:srgbClr val="53585B"/>
      </a:dk2>
      <a:lt2>
        <a:srgbClr val="F1F0F0"/>
      </a:lt2>
      <a:accent1>
        <a:srgbClr val="0077C8"/>
      </a:accent1>
      <a:accent2>
        <a:srgbClr val="F8A700"/>
      </a:accent2>
      <a:accent3>
        <a:srgbClr val="53585B"/>
      </a:accent3>
      <a:accent4>
        <a:srgbClr val="49A0D8"/>
      </a:accent4>
      <a:accent5>
        <a:srgbClr val="FDC56B"/>
      </a:accent5>
      <a:accent6>
        <a:srgbClr val="D9D7D7"/>
      </a:accent6>
      <a:hlink>
        <a:srgbClr val="0077C8"/>
      </a:hlink>
      <a:folHlink>
        <a:srgbClr val="F8A700"/>
      </a:folHlink>
    </a:clrScheme>
    <a:fontScheme name="SD 201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_16_9_fin.potx" id="{8347E96F-7458-4ED4-BA18-4B03D72AA2B0}" vid="{CB7F50BA-1587-4910-816B-B8EF6FC894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79</Words>
  <Application>Microsoft Office PowerPoint</Application>
  <PresentationFormat>Widescreen</PresentationFormat>
  <Paragraphs>60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Wingdings</vt:lpstr>
      <vt:lpstr>5_PowerPoint Template DS_16_9_Primary</vt:lpstr>
      <vt:lpstr>Presentation_16-9_new logo_Implants-Template</vt:lpstr>
      <vt:lpstr>Primescan</vt:lpstr>
      <vt:lpstr>Primescan</vt:lpstr>
      <vt:lpstr>PowerPoint Presentation</vt:lpstr>
      <vt:lpstr>PowerPoint Presentation</vt:lpstr>
      <vt:lpstr>PowerPoint Presentation</vt:lpstr>
      <vt:lpstr>Primescan camera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Primescan is the enabler for efficient digital workflows</vt:lpstr>
      <vt:lpstr>Software screenshots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Atlantis® Core File</vt:lpstr>
      <vt:lpstr>Chairside</vt:lpstr>
      <vt:lpstr>The Chairside family.  New MC Family Design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Magnusson, Ann</dc:creator>
  <cp:lastModifiedBy>Zeiter, Matt</cp:lastModifiedBy>
  <cp:revision>4</cp:revision>
  <dcterms:created xsi:type="dcterms:W3CDTF">2019-03-01T16:04:39Z</dcterms:created>
  <dcterms:modified xsi:type="dcterms:W3CDTF">2019-08-06T16:07:59Z</dcterms:modified>
</cp:coreProperties>
</file>