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30243463" cy="43205400"/>
  <p:notesSz cx="6723063" cy="9853613"/>
  <p:defaultTextStyle>
    <a:defPPr>
      <a:defRPr lang="de-DE"/>
    </a:defPPr>
    <a:lvl1pPr algn="l" rtl="0" fontAlgn="base">
      <a:spcBef>
        <a:spcPct val="0"/>
      </a:spcBef>
      <a:spcAft>
        <a:spcPct val="0"/>
      </a:spcAft>
      <a:defRPr sz="8300" kern="1200">
        <a:solidFill>
          <a:schemeClr val="tx1"/>
        </a:solidFill>
        <a:latin typeface="Arial" charset="0"/>
        <a:ea typeface="+mn-ea"/>
        <a:cs typeface="+mn-cs"/>
      </a:defRPr>
    </a:lvl1pPr>
    <a:lvl2pPr marL="457200" algn="l" rtl="0" fontAlgn="base">
      <a:spcBef>
        <a:spcPct val="0"/>
      </a:spcBef>
      <a:spcAft>
        <a:spcPct val="0"/>
      </a:spcAft>
      <a:defRPr sz="8300" kern="1200">
        <a:solidFill>
          <a:schemeClr val="tx1"/>
        </a:solidFill>
        <a:latin typeface="Arial" charset="0"/>
        <a:ea typeface="+mn-ea"/>
        <a:cs typeface="+mn-cs"/>
      </a:defRPr>
    </a:lvl2pPr>
    <a:lvl3pPr marL="914400" algn="l" rtl="0" fontAlgn="base">
      <a:spcBef>
        <a:spcPct val="0"/>
      </a:spcBef>
      <a:spcAft>
        <a:spcPct val="0"/>
      </a:spcAft>
      <a:defRPr sz="8300" kern="1200">
        <a:solidFill>
          <a:schemeClr val="tx1"/>
        </a:solidFill>
        <a:latin typeface="Arial" charset="0"/>
        <a:ea typeface="+mn-ea"/>
        <a:cs typeface="+mn-cs"/>
      </a:defRPr>
    </a:lvl3pPr>
    <a:lvl4pPr marL="1371600" algn="l" rtl="0" fontAlgn="base">
      <a:spcBef>
        <a:spcPct val="0"/>
      </a:spcBef>
      <a:spcAft>
        <a:spcPct val="0"/>
      </a:spcAft>
      <a:defRPr sz="8300" kern="1200">
        <a:solidFill>
          <a:schemeClr val="tx1"/>
        </a:solidFill>
        <a:latin typeface="Arial" charset="0"/>
        <a:ea typeface="+mn-ea"/>
        <a:cs typeface="+mn-cs"/>
      </a:defRPr>
    </a:lvl4pPr>
    <a:lvl5pPr marL="1828800" algn="l" rtl="0" fontAlgn="base">
      <a:spcBef>
        <a:spcPct val="0"/>
      </a:spcBef>
      <a:spcAft>
        <a:spcPct val="0"/>
      </a:spcAft>
      <a:defRPr sz="8300" kern="1200">
        <a:solidFill>
          <a:schemeClr val="tx1"/>
        </a:solidFill>
        <a:latin typeface="Arial" charset="0"/>
        <a:ea typeface="+mn-ea"/>
        <a:cs typeface="+mn-cs"/>
      </a:defRPr>
    </a:lvl5pPr>
    <a:lvl6pPr marL="2286000" algn="l" defTabSz="914400" rtl="0" eaLnBrk="1" latinLnBrk="0" hangingPunct="1">
      <a:defRPr sz="8300" kern="1200">
        <a:solidFill>
          <a:schemeClr val="tx1"/>
        </a:solidFill>
        <a:latin typeface="Arial" charset="0"/>
        <a:ea typeface="+mn-ea"/>
        <a:cs typeface="+mn-cs"/>
      </a:defRPr>
    </a:lvl6pPr>
    <a:lvl7pPr marL="2743200" algn="l" defTabSz="914400" rtl="0" eaLnBrk="1" latinLnBrk="0" hangingPunct="1">
      <a:defRPr sz="8300" kern="1200">
        <a:solidFill>
          <a:schemeClr val="tx1"/>
        </a:solidFill>
        <a:latin typeface="Arial" charset="0"/>
        <a:ea typeface="+mn-ea"/>
        <a:cs typeface="+mn-cs"/>
      </a:defRPr>
    </a:lvl7pPr>
    <a:lvl8pPr marL="3200400" algn="l" defTabSz="914400" rtl="0" eaLnBrk="1" latinLnBrk="0" hangingPunct="1">
      <a:defRPr sz="8300" kern="1200">
        <a:solidFill>
          <a:schemeClr val="tx1"/>
        </a:solidFill>
        <a:latin typeface="Arial" charset="0"/>
        <a:ea typeface="+mn-ea"/>
        <a:cs typeface="+mn-cs"/>
      </a:defRPr>
    </a:lvl8pPr>
    <a:lvl9pPr marL="3657600" algn="l" defTabSz="914400" rtl="0" eaLnBrk="1" latinLnBrk="0" hangingPunct="1">
      <a:defRPr sz="83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150" userDrawn="1">
          <p15:clr>
            <a:srgbClr val="A4A3A4"/>
          </p15:clr>
        </p15:guide>
        <p15:guide id="3" orient="horz" pos="5353" userDrawn="1">
          <p15:clr>
            <a:srgbClr val="A4A3A4"/>
          </p15:clr>
        </p15:guide>
        <p15:guide id="4" orient="horz" pos="17509" userDrawn="1">
          <p15:clr>
            <a:srgbClr val="A4A3A4"/>
          </p15:clr>
        </p15:guide>
        <p15:guide id="5" orient="horz" pos="12610" userDrawn="1">
          <p15:clr>
            <a:srgbClr val="A4A3A4"/>
          </p15:clr>
        </p15:guide>
        <p15:guide id="6" orient="horz" pos="6895" userDrawn="1">
          <p15:clr>
            <a:srgbClr val="A4A3A4"/>
          </p15:clr>
        </p15:guide>
        <p15:guide id="10" orient="horz" pos="20094" userDrawn="1">
          <p15:clr>
            <a:srgbClr val="A4A3A4"/>
          </p15:clr>
        </p15:guide>
        <p15:guide id="11" orient="horz" pos="4808" userDrawn="1">
          <p15:clr>
            <a:srgbClr val="A4A3A4"/>
          </p15:clr>
        </p15:guide>
        <p15:guide id="12" orient="horz" pos="22894">
          <p15:clr>
            <a:srgbClr val="A4A3A4"/>
          </p15:clr>
        </p15:guide>
        <p15:guide id="13" orient="horz" pos="25039" userDrawn="1">
          <p15:clr>
            <a:srgbClr val="A4A3A4"/>
          </p15:clr>
        </p15:guide>
        <p15:guide id="14" orient="horz" pos="15649" userDrawn="1">
          <p15:clr>
            <a:srgbClr val="A4A3A4"/>
          </p15:clr>
        </p15:guide>
        <p15:guide id="15" orient="horz" pos="20185" userDrawn="1">
          <p15:clr>
            <a:srgbClr val="A4A3A4"/>
          </p15:clr>
        </p15:guide>
        <p15:guide id="16" orient="horz" pos="15286" userDrawn="1">
          <p15:clr>
            <a:srgbClr val="A4A3A4"/>
          </p15:clr>
        </p15:guide>
        <p15:guide id="17" orient="horz" pos="11068" userDrawn="1">
          <p15:clr>
            <a:srgbClr val="A4A3A4"/>
          </p15:clr>
        </p15:guide>
        <p15:guide id="18" orient="horz" pos="4701" userDrawn="1">
          <p15:clr>
            <a:srgbClr val="A4A3A4"/>
          </p15:clr>
        </p15:guide>
        <p15:guide id="19" orient="horz" pos="26808">
          <p15:clr>
            <a:srgbClr val="A4A3A4"/>
          </p15:clr>
        </p15:guide>
        <p15:guide id="20" orient="horz" pos="20503" userDrawn="1">
          <p15:clr>
            <a:srgbClr val="A4A3A4"/>
          </p15:clr>
        </p15:guide>
        <p15:guide id="21" pos="1361" userDrawn="1">
          <p15:clr>
            <a:srgbClr val="A4A3A4"/>
          </p15:clr>
        </p15:guide>
        <p15:guide id="22" pos="9207">
          <p15:clr>
            <a:srgbClr val="A4A3A4"/>
          </p15:clr>
        </p15:guide>
        <p15:guide id="23" pos="14061">
          <p15:clr>
            <a:srgbClr val="A4A3A4"/>
          </p15:clr>
        </p15:guide>
        <p15:guide id="24" pos="17690">
          <p15:clr>
            <a:srgbClr val="A4A3A4"/>
          </p15:clr>
        </p15:guide>
        <p15:guide id="25" pos="5579">
          <p15:clr>
            <a:srgbClr val="A4A3A4"/>
          </p15:clr>
        </p15:guide>
        <p15:guide id="26" pos="9843">
          <p15:clr>
            <a:srgbClr val="A4A3A4"/>
          </p15:clr>
        </p15:guide>
        <p15:guide id="27" pos="13471">
          <p15:clr>
            <a:srgbClr val="A4A3A4"/>
          </p15:clr>
        </p15:guide>
        <p15:guide id="28" pos="9525">
          <p15:clr>
            <a:srgbClr val="A4A3A4"/>
          </p15:clr>
        </p15:guide>
        <p15:guide id="29" pos="4989">
          <p15:clr>
            <a:srgbClr val="A4A3A4"/>
          </p15:clr>
        </p15:guide>
        <p15:guide id="30" orient="horz" pos="11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BF0D"/>
    <a:srgbClr val="8F9199"/>
    <a:srgbClr val="989AA2"/>
    <a:srgbClr val="575A65"/>
    <a:srgbClr val="73757E"/>
    <a:srgbClr val="004200"/>
    <a:srgbClr val="549939"/>
    <a:srgbClr val="003300"/>
    <a:srgbClr val="006000"/>
    <a:srgbClr val="003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8" autoAdjust="0"/>
    <p:restoredTop sz="94684" autoAdjust="0"/>
  </p:normalViewPr>
  <p:slideViewPr>
    <p:cSldViewPr showGuides="1">
      <p:cViewPr varScale="1">
        <p:scale>
          <a:sx n="24" d="100"/>
          <a:sy n="24" d="100"/>
        </p:scale>
        <p:origin x="4648" y="184"/>
      </p:cViewPr>
      <p:guideLst>
        <p:guide orient="horz" pos="15150"/>
        <p:guide orient="horz" pos="5353"/>
        <p:guide orient="horz" pos="17509"/>
        <p:guide orient="horz" pos="12610"/>
        <p:guide orient="horz" pos="6895"/>
        <p:guide orient="horz" pos="20094"/>
        <p:guide orient="horz" pos="4808"/>
        <p:guide orient="horz" pos="22894"/>
        <p:guide orient="horz" pos="25039"/>
        <p:guide orient="horz" pos="15649"/>
        <p:guide orient="horz" pos="20185"/>
        <p:guide orient="horz" pos="15286"/>
        <p:guide orient="horz" pos="11068"/>
        <p:guide orient="horz" pos="4701"/>
        <p:guide orient="horz" pos="26808"/>
        <p:guide orient="horz" pos="20503"/>
        <p:guide pos="1361"/>
        <p:guide pos="9207"/>
        <p:guide pos="14061"/>
        <p:guide pos="17690"/>
        <p:guide pos="5579"/>
        <p:guide pos="9843"/>
        <p:guide pos="13471"/>
        <p:guide pos="9525"/>
        <p:guide pos="4989"/>
        <p:guide orient="horz" pos="1120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8" d="100"/>
        <a:sy n="5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2"/>
            <a:ext cx="2913063" cy="492125"/>
          </a:xfrm>
          <a:prstGeom prst="rect">
            <a:avLst/>
          </a:prstGeom>
          <a:noFill/>
          <a:ln w="9525">
            <a:noFill/>
            <a:miter lim="800000"/>
            <a:headEnd/>
            <a:tailEnd/>
          </a:ln>
          <a:effectLst/>
        </p:spPr>
        <p:txBody>
          <a:bodyPr vert="horz" wrap="square" lIns="91915" tIns="45958" rIns="91915" bIns="45958" numCol="1" anchor="t" anchorCtr="0" compatLnSpc="1">
            <a:prstTxWarp prst="textNoShape">
              <a:avLst/>
            </a:prstTxWarp>
          </a:bodyPr>
          <a:lstStyle>
            <a:lvl1pPr>
              <a:defRPr sz="1200"/>
            </a:lvl1pPr>
          </a:lstStyle>
          <a:p>
            <a:pPr>
              <a:defRPr/>
            </a:pPr>
            <a:endParaRPr lang="de-DE"/>
          </a:p>
        </p:txBody>
      </p:sp>
      <p:sp>
        <p:nvSpPr>
          <p:cNvPr id="4099" name="Rectangle 3"/>
          <p:cNvSpPr>
            <a:spLocks noGrp="1" noChangeArrowheads="1"/>
          </p:cNvSpPr>
          <p:nvPr>
            <p:ph type="dt" sz="quarter" idx="1"/>
          </p:nvPr>
        </p:nvSpPr>
        <p:spPr bwMode="auto">
          <a:xfrm>
            <a:off x="3808413" y="2"/>
            <a:ext cx="2913062" cy="492125"/>
          </a:xfrm>
          <a:prstGeom prst="rect">
            <a:avLst/>
          </a:prstGeom>
          <a:noFill/>
          <a:ln w="9525">
            <a:noFill/>
            <a:miter lim="800000"/>
            <a:headEnd/>
            <a:tailEnd/>
          </a:ln>
          <a:effectLst/>
        </p:spPr>
        <p:txBody>
          <a:bodyPr vert="horz" wrap="square" lIns="91915" tIns="45958" rIns="91915" bIns="45958" numCol="1" anchor="t" anchorCtr="0" compatLnSpc="1">
            <a:prstTxWarp prst="textNoShape">
              <a:avLst/>
            </a:prstTxWarp>
          </a:bodyPr>
          <a:lstStyle>
            <a:lvl1pPr algn="r">
              <a:defRPr sz="1200"/>
            </a:lvl1pPr>
          </a:lstStyle>
          <a:p>
            <a:pPr>
              <a:defRPr/>
            </a:pPr>
            <a:endParaRPr lang="de-DE"/>
          </a:p>
        </p:txBody>
      </p:sp>
      <p:sp>
        <p:nvSpPr>
          <p:cNvPr id="4100" name="Rectangle 4"/>
          <p:cNvSpPr>
            <a:spLocks noGrp="1" noChangeArrowheads="1"/>
          </p:cNvSpPr>
          <p:nvPr>
            <p:ph type="ftr" sz="quarter" idx="2"/>
          </p:nvPr>
        </p:nvSpPr>
        <p:spPr bwMode="auto">
          <a:xfrm>
            <a:off x="0" y="9359902"/>
            <a:ext cx="2913063" cy="492125"/>
          </a:xfrm>
          <a:prstGeom prst="rect">
            <a:avLst/>
          </a:prstGeom>
          <a:noFill/>
          <a:ln w="9525">
            <a:noFill/>
            <a:miter lim="800000"/>
            <a:headEnd/>
            <a:tailEnd/>
          </a:ln>
          <a:effectLst/>
        </p:spPr>
        <p:txBody>
          <a:bodyPr vert="horz" wrap="square" lIns="91915" tIns="45958" rIns="91915" bIns="45958" numCol="1" anchor="b" anchorCtr="0" compatLnSpc="1">
            <a:prstTxWarp prst="textNoShape">
              <a:avLst/>
            </a:prstTxWarp>
          </a:bodyPr>
          <a:lstStyle>
            <a:lvl1pPr>
              <a:defRPr sz="1200"/>
            </a:lvl1pPr>
          </a:lstStyle>
          <a:p>
            <a:pPr>
              <a:defRPr/>
            </a:pPr>
            <a:endParaRPr lang="de-DE"/>
          </a:p>
        </p:txBody>
      </p:sp>
      <p:sp>
        <p:nvSpPr>
          <p:cNvPr id="4101" name="Rectangle 5"/>
          <p:cNvSpPr>
            <a:spLocks noGrp="1" noChangeArrowheads="1"/>
          </p:cNvSpPr>
          <p:nvPr>
            <p:ph type="sldNum" sz="quarter" idx="3"/>
          </p:nvPr>
        </p:nvSpPr>
        <p:spPr bwMode="auto">
          <a:xfrm>
            <a:off x="3808413" y="9359902"/>
            <a:ext cx="2913062" cy="492125"/>
          </a:xfrm>
          <a:prstGeom prst="rect">
            <a:avLst/>
          </a:prstGeom>
          <a:noFill/>
          <a:ln w="9525">
            <a:noFill/>
            <a:miter lim="800000"/>
            <a:headEnd/>
            <a:tailEnd/>
          </a:ln>
          <a:effectLst/>
        </p:spPr>
        <p:txBody>
          <a:bodyPr vert="horz" wrap="square" lIns="91915" tIns="45958" rIns="91915" bIns="45958" numCol="1" anchor="b" anchorCtr="0" compatLnSpc="1">
            <a:prstTxWarp prst="textNoShape">
              <a:avLst/>
            </a:prstTxWarp>
          </a:bodyPr>
          <a:lstStyle>
            <a:lvl1pPr algn="r">
              <a:defRPr sz="1200"/>
            </a:lvl1pPr>
          </a:lstStyle>
          <a:p>
            <a:pPr>
              <a:defRPr/>
            </a:pPr>
            <a:fld id="{74D61718-222B-4FFE-9870-F686C3D94B0A}" type="slidenum">
              <a:rPr lang="de-DE"/>
              <a:pPr>
                <a:defRPr/>
              </a:pPr>
              <a:t>‹Nr.›</a:t>
            </a:fld>
            <a:endParaRPr lang="de-DE"/>
          </a:p>
        </p:txBody>
      </p:sp>
    </p:spTree>
    <p:extLst>
      <p:ext uri="{BB962C8B-B14F-4D97-AF65-F5344CB8AC3E}">
        <p14:creationId xmlns:p14="http://schemas.microsoft.com/office/powerpoint/2010/main" val="1187662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13063" cy="49212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08413" y="2"/>
            <a:ext cx="2913062" cy="492125"/>
          </a:xfrm>
          <a:prstGeom prst="rect">
            <a:avLst/>
          </a:prstGeom>
        </p:spPr>
        <p:txBody>
          <a:bodyPr vert="horz" lIns="91440" tIns="45720" rIns="91440" bIns="45720" rtlCol="0"/>
          <a:lstStyle>
            <a:lvl1pPr algn="r">
              <a:defRPr sz="1200"/>
            </a:lvl1pPr>
          </a:lstStyle>
          <a:p>
            <a:fld id="{02DFE855-B203-4E18-A213-96FFF436BEE9}" type="datetimeFigureOut">
              <a:rPr lang="de-DE" smtClean="0"/>
              <a:t>31.01.2018</a:t>
            </a:fld>
            <a:endParaRPr lang="de-DE"/>
          </a:p>
        </p:txBody>
      </p:sp>
      <p:sp>
        <p:nvSpPr>
          <p:cNvPr id="4" name="Folienbildplatzhalter 3"/>
          <p:cNvSpPr>
            <a:spLocks noGrp="1" noRot="1" noChangeAspect="1"/>
          </p:cNvSpPr>
          <p:nvPr>
            <p:ph type="sldImg" idx="2"/>
          </p:nvPr>
        </p:nvSpPr>
        <p:spPr>
          <a:xfrm>
            <a:off x="2070100" y="739775"/>
            <a:ext cx="2582863" cy="369411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3100" y="4679950"/>
            <a:ext cx="5378450" cy="4433888"/>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59902"/>
            <a:ext cx="2913063" cy="49212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08413" y="9359902"/>
            <a:ext cx="2913062" cy="492125"/>
          </a:xfrm>
          <a:prstGeom prst="rect">
            <a:avLst/>
          </a:prstGeom>
        </p:spPr>
        <p:txBody>
          <a:bodyPr vert="horz" lIns="91440" tIns="45720" rIns="91440" bIns="45720" rtlCol="0" anchor="b"/>
          <a:lstStyle>
            <a:lvl1pPr algn="r">
              <a:defRPr sz="1200"/>
            </a:lvl1pPr>
          </a:lstStyle>
          <a:p>
            <a:fld id="{AC43E569-B750-4173-AF15-E11BBB8EB33D}" type="slidenum">
              <a:rPr lang="de-DE" smtClean="0"/>
              <a:t>‹Nr.›</a:t>
            </a:fld>
            <a:endParaRPr lang="de-DE"/>
          </a:p>
        </p:txBody>
      </p:sp>
    </p:spTree>
    <p:extLst>
      <p:ext uri="{BB962C8B-B14F-4D97-AF65-F5344CB8AC3E}">
        <p14:creationId xmlns:p14="http://schemas.microsoft.com/office/powerpoint/2010/main" val="303547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805BBDF4-CD2D-4F06-8BF4-2AD6167927C2}" type="slidenum">
              <a:rPr lang="de-DE" smtClean="0"/>
              <a:t>1</a:t>
            </a:fld>
            <a:endParaRPr lang="de-DE"/>
          </a:p>
        </p:txBody>
      </p:sp>
    </p:spTree>
    <p:extLst>
      <p:ext uri="{BB962C8B-B14F-4D97-AF65-F5344CB8AC3E}">
        <p14:creationId xmlns:p14="http://schemas.microsoft.com/office/powerpoint/2010/main" val="2346687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8" name="Textfeld 7"/>
          <p:cNvSpPr txBox="1">
            <a:spLocks noChangeArrowheads="1"/>
          </p:cNvSpPr>
          <p:nvPr userDrawn="1"/>
        </p:nvSpPr>
        <p:spPr bwMode="auto">
          <a:xfrm>
            <a:off x="2167555" y="19082420"/>
            <a:ext cx="57578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eaLnBrk="1" hangingPunct="1"/>
            <a:r>
              <a:rPr lang="de-DE" altLang="de-DE" sz="3600" b="1">
                <a:solidFill>
                  <a:schemeClr val="accent1"/>
                </a:solidFill>
              </a:rPr>
              <a:t>Treatment steps</a:t>
            </a:r>
          </a:p>
        </p:txBody>
      </p:sp>
      <p:sp>
        <p:nvSpPr>
          <p:cNvPr id="29" name="Text Box 146"/>
          <p:cNvSpPr txBox="1">
            <a:spLocks noChangeArrowheads="1"/>
          </p:cNvSpPr>
          <p:nvPr userDrawn="1"/>
        </p:nvSpPr>
        <p:spPr bwMode="auto">
          <a:xfrm>
            <a:off x="2160588" y="7628641"/>
            <a:ext cx="12462098" cy="553998"/>
          </a:xfrm>
          <a:prstGeom prst="rect">
            <a:avLst/>
          </a:prstGeom>
          <a:noFill/>
          <a:ln w="9525">
            <a:noFill/>
            <a:miter lim="800000"/>
            <a:headEnd/>
            <a:tailEnd/>
          </a:ln>
        </p:spPr>
        <p:txBody>
          <a:bodyPr wrap="square" lIns="0" tIns="0" rIns="0" bIns="0">
            <a:spAutoFit/>
          </a:bodyPr>
          <a:lstStyle/>
          <a:p>
            <a:pPr algn="just" defTabSz="4197350"/>
            <a:r>
              <a:rPr lang="de-DE" altLang="en-US" sz="3600" b="1" kern="0">
                <a:solidFill>
                  <a:schemeClr val="accent1"/>
                </a:solidFill>
              </a:rPr>
              <a:t>Introduction to the case</a:t>
            </a:r>
            <a:endParaRPr lang="de-DE" altLang="en-US" sz="2800" spc="200" dirty="0">
              <a:solidFill>
                <a:schemeClr val="accent1"/>
              </a:solidFill>
            </a:endParaRPr>
          </a:p>
        </p:txBody>
      </p:sp>
      <p:sp>
        <p:nvSpPr>
          <p:cNvPr id="34" name="Textfeld 7"/>
          <p:cNvSpPr txBox="1">
            <a:spLocks noChangeArrowheads="1"/>
          </p:cNvSpPr>
          <p:nvPr userDrawn="1"/>
        </p:nvSpPr>
        <p:spPr bwMode="auto">
          <a:xfrm>
            <a:off x="2147888" y="35629080"/>
            <a:ext cx="57578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eaLnBrk="1" hangingPunct="1"/>
            <a:r>
              <a:rPr lang="de-DE" altLang="de-DE" sz="3600" b="1">
                <a:solidFill>
                  <a:schemeClr val="accent1"/>
                </a:solidFill>
              </a:rPr>
              <a:t>Material and Method</a:t>
            </a:r>
          </a:p>
        </p:txBody>
      </p:sp>
      <p:sp>
        <p:nvSpPr>
          <p:cNvPr id="35" name="Textfeld 69"/>
          <p:cNvSpPr txBox="1">
            <a:spLocks noChangeArrowheads="1"/>
          </p:cNvSpPr>
          <p:nvPr userDrawn="1"/>
        </p:nvSpPr>
        <p:spPr bwMode="auto">
          <a:xfrm>
            <a:off x="2147888" y="38965188"/>
            <a:ext cx="103092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eaLnBrk="1" hangingPunct="1"/>
            <a:r>
              <a:rPr lang="de-DE" altLang="de-DE" sz="3600" b="1">
                <a:solidFill>
                  <a:schemeClr val="accent1"/>
                </a:solidFill>
              </a:rPr>
              <a:t>Discussion and Conclusion</a:t>
            </a:r>
          </a:p>
        </p:txBody>
      </p:sp>
    </p:spTree>
    <p:extLst>
      <p:ext uri="{BB962C8B-B14F-4D97-AF65-F5344CB8AC3E}">
        <p14:creationId xmlns:p14="http://schemas.microsoft.com/office/powerpoint/2010/main" val="224866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Frames">
    <p:spTree>
      <p:nvGrpSpPr>
        <p:cNvPr id="1" name=""/>
        <p:cNvGrpSpPr/>
        <p:nvPr/>
      </p:nvGrpSpPr>
      <p:grpSpPr>
        <a:xfrm>
          <a:off x="0" y="0"/>
          <a:ext cx="0" cy="0"/>
          <a:chOff x="0" y="0"/>
          <a:chExt cx="0" cy="0"/>
        </a:xfrm>
      </p:grpSpPr>
      <p:sp>
        <p:nvSpPr>
          <p:cNvPr id="40" name="Rechteck 4"/>
          <p:cNvSpPr>
            <a:spLocks noChangeArrowheads="1"/>
          </p:cNvSpPr>
          <p:nvPr userDrawn="1"/>
        </p:nvSpPr>
        <p:spPr bwMode="auto">
          <a:xfrm>
            <a:off x="2159000" y="10945516"/>
            <a:ext cx="12457113" cy="6624637"/>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p>
        </p:txBody>
      </p:sp>
      <p:sp>
        <p:nvSpPr>
          <p:cNvPr id="49" name="Rechteck 4"/>
          <p:cNvSpPr>
            <a:spLocks noChangeArrowheads="1"/>
          </p:cNvSpPr>
          <p:nvPr userDrawn="1"/>
        </p:nvSpPr>
        <p:spPr bwMode="auto">
          <a:xfrm>
            <a:off x="15625763" y="10945516"/>
            <a:ext cx="12446000" cy="6624637"/>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p>
        </p:txBody>
      </p:sp>
      <p:sp>
        <p:nvSpPr>
          <p:cNvPr id="58" name="Rechteck 57"/>
          <p:cNvSpPr>
            <a:spLocks noChangeArrowheads="1"/>
          </p:cNvSpPr>
          <p:nvPr userDrawn="1"/>
        </p:nvSpPr>
        <p:spPr bwMode="auto">
          <a:xfrm>
            <a:off x="2160588" y="27802131"/>
            <a:ext cx="5759450" cy="4097093"/>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59" name="Rechteck 58"/>
          <p:cNvSpPr>
            <a:spLocks noChangeArrowheads="1"/>
          </p:cNvSpPr>
          <p:nvPr userDrawn="1"/>
        </p:nvSpPr>
        <p:spPr bwMode="auto">
          <a:xfrm>
            <a:off x="8837613" y="27795241"/>
            <a:ext cx="5778500" cy="4103984"/>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60" name="Rechteck 59"/>
          <p:cNvSpPr>
            <a:spLocks noChangeArrowheads="1"/>
          </p:cNvSpPr>
          <p:nvPr userDrawn="1"/>
        </p:nvSpPr>
        <p:spPr bwMode="auto">
          <a:xfrm>
            <a:off x="15625763" y="27795538"/>
            <a:ext cx="5759450" cy="4103687"/>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61" name="Rechteck 60"/>
          <p:cNvSpPr>
            <a:spLocks noChangeArrowheads="1"/>
          </p:cNvSpPr>
          <p:nvPr userDrawn="1"/>
        </p:nvSpPr>
        <p:spPr bwMode="auto">
          <a:xfrm>
            <a:off x="22317431" y="27795538"/>
            <a:ext cx="5765443" cy="4103687"/>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62" name="Rechteck 4"/>
          <p:cNvSpPr>
            <a:spLocks noChangeArrowheads="1"/>
          </p:cNvSpPr>
          <p:nvPr userDrawn="1"/>
        </p:nvSpPr>
        <p:spPr bwMode="auto">
          <a:xfrm>
            <a:off x="2160588" y="20018375"/>
            <a:ext cx="5759450" cy="4032250"/>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63" name="Rechteck 49"/>
          <p:cNvSpPr>
            <a:spLocks noChangeArrowheads="1"/>
          </p:cNvSpPr>
          <p:nvPr userDrawn="1"/>
        </p:nvSpPr>
        <p:spPr bwMode="auto">
          <a:xfrm>
            <a:off x="8856663" y="20018375"/>
            <a:ext cx="5759450" cy="4032250"/>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64" name="Rechteck 50"/>
          <p:cNvSpPr>
            <a:spLocks noChangeArrowheads="1"/>
          </p:cNvSpPr>
          <p:nvPr userDrawn="1"/>
        </p:nvSpPr>
        <p:spPr bwMode="auto">
          <a:xfrm>
            <a:off x="15625763" y="20018197"/>
            <a:ext cx="5759450" cy="4032428"/>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65" name="Rechteck 51"/>
          <p:cNvSpPr>
            <a:spLocks noChangeArrowheads="1"/>
          </p:cNvSpPr>
          <p:nvPr userDrawn="1"/>
        </p:nvSpPr>
        <p:spPr bwMode="auto">
          <a:xfrm>
            <a:off x="22307904" y="20018197"/>
            <a:ext cx="5774971" cy="4032428"/>
          </a:xfrm>
          <a:prstGeom prst="rect">
            <a:avLst/>
          </a:prstGeom>
          <a:noFill/>
          <a:ln w="9525" algn="ctr">
            <a:solidFill>
              <a:schemeClr val="tx2"/>
            </a:solidFill>
            <a:round/>
            <a:headEnd/>
            <a:tailEnd/>
          </a:ln>
        </p:spPr>
        <p:txBody>
          <a:bodyP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defRPr/>
            </a:pPr>
            <a:endParaRPr lang="de-DE" altLang="de-DE">
              <a:solidFill>
                <a:schemeClr val="tx2"/>
              </a:solidFill>
            </a:endParaRPr>
          </a:p>
        </p:txBody>
      </p:sp>
      <p:sp>
        <p:nvSpPr>
          <p:cNvPr id="70" name="Textfeld 7"/>
          <p:cNvSpPr txBox="1">
            <a:spLocks noChangeArrowheads="1"/>
          </p:cNvSpPr>
          <p:nvPr userDrawn="1"/>
        </p:nvSpPr>
        <p:spPr bwMode="auto">
          <a:xfrm>
            <a:off x="2167555" y="19082420"/>
            <a:ext cx="57578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eaLnBrk="1" hangingPunct="1"/>
            <a:r>
              <a:rPr lang="de-DE" altLang="de-DE" sz="3600" b="1">
                <a:solidFill>
                  <a:schemeClr val="accent1"/>
                </a:solidFill>
              </a:rPr>
              <a:t>Treatment steps</a:t>
            </a:r>
          </a:p>
        </p:txBody>
      </p:sp>
      <p:sp>
        <p:nvSpPr>
          <p:cNvPr id="71" name="Text Box 146"/>
          <p:cNvSpPr txBox="1">
            <a:spLocks noChangeArrowheads="1"/>
          </p:cNvSpPr>
          <p:nvPr userDrawn="1"/>
        </p:nvSpPr>
        <p:spPr bwMode="auto">
          <a:xfrm>
            <a:off x="2160588" y="7628641"/>
            <a:ext cx="12462098" cy="553998"/>
          </a:xfrm>
          <a:prstGeom prst="rect">
            <a:avLst/>
          </a:prstGeom>
          <a:noFill/>
          <a:ln w="9525">
            <a:noFill/>
            <a:miter lim="800000"/>
            <a:headEnd/>
            <a:tailEnd/>
          </a:ln>
        </p:spPr>
        <p:txBody>
          <a:bodyPr wrap="square" lIns="0" tIns="0" rIns="0" bIns="0">
            <a:spAutoFit/>
          </a:bodyPr>
          <a:lstStyle/>
          <a:p>
            <a:pPr algn="just" defTabSz="4197350"/>
            <a:r>
              <a:rPr lang="de-DE" altLang="en-US" sz="3600" b="1" kern="0">
                <a:solidFill>
                  <a:schemeClr val="accent1"/>
                </a:solidFill>
              </a:rPr>
              <a:t>Introduction to the case</a:t>
            </a:r>
            <a:endParaRPr lang="de-DE" altLang="en-US" sz="2800" spc="200" dirty="0">
              <a:solidFill>
                <a:schemeClr val="accent1"/>
              </a:solidFill>
            </a:endParaRPr>
          </a:p>
        </p:txBody>
      </p:sp>
      <p:sp>
        <p:nvSpPr>
          <p:cNvPr id="76" name="Textfeld 7"/>
          <p:cNvSpPr txBox="1">
            <a:spLocks noChangeArrowheads="1"/>
          </p:cNvSpPr>
          <p:nvPr userDrawn="1"/>
        </p:nvSpPr>
        <p:spPr bwMode="auto">
          <a:xfrm>
            <a:off x="2147888" y="35629080"/>
            <a:ext cx="57578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eaLnBrk="1" hangingPunct="1"/>
            <a:r>
              <a:rPr lang="de-DE" altLang="de-DE" sz="3600" b="1">
                <a:solidFill>
                  <a:schemeClr val="accent1"/>
                </a:solidFill>
              </a:rPr>
              <a:t>Material and Method</a:t>
            </a:r>
          </a:p>
        </p:txBody>
      </p:sp>
      <p:sp>
        <p:nvSpPr>
          <p:cNvPr id="77" name="Textfeld 69"/>
          <p:cNvSpPr txBox="1">
            <a:spLocks noChangeArrowheads="1"/>
          </p:cNvSpPr>
          <p:nvPr userDrawn="1"/>
        </p:nvSpPr>
        <p:spPr bwMode="auto">
          <a:xfrm>
            <a:off x="2147888" y="38965188"/>
            <a:ext cx="1030922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eaLnBrk="1" hangingPunct="1"/>
            <a:r>
              <a:rPr lang="de-DE" altLang="de-DE" sz="3600" b="1">
                <a:solidFill>
                  <a:schemeClr val="accent1"/>
                </a:solidFill>
              </a:rPr>
              <a:t>Discussion and Conclusion</a:t>
            </a:r>
          </a:p>
        </p:txBody>
      </p:sp>
      <p:sp>
        <p:nvSpPr>
          <p:cNvPr id="80" name="Textfeld 79"/>
          <p:cNvSpPr txBox="1"/>
          <p:nvPr userDrawn="1"/>
        </p:nvSpPr>
        <p:spPr>
          <a:xfrm>
            <a:off x="3456435" y="14041191"/>
            <a:ext cx="9793088" cy="646331"/>
          </a:xfrm>
          <a:prstGeom prst="rect">
            <a:avLst/>
          </a:prstGeom>
          <a:noFill/>
        </p:spPr>
        <p:txBody>
          <a:bodyPr wrap="square" rtlCol="0">
            <a:spAutoFit/>
          </a:bodyPr>
          <a:lstStyle/>
          <a:p>
            <a:pPr algn="ctr"/>
            <a:r>
              <a:rPr lang="de-DE" sz="3600">
                <a:solidFill>
                  <a:schemeClr val="tx2"/>
                </a:solidFill>
              </a:rPr>
              <a:t>Picture Before (mandatory)</a:t>
            </a:r>
          </a:p>
        </p:txBody>
      </p:sp>
      <p:sp>
        <p:nvSpPr>
          <p:cNvPr id="81" name="Textfeld 80"/>
          <p:cNvSpPr txBox="1"/>
          <p:nvPr userDrawn="1"/>
        </p:nvSpPr>
        <p:spPr>
          <a:xfrm>
            <a:off x="16962885" y="14041191"/>
            <a:ext cx="9793088" cy="646331"/>
          </a:xfrm>
          <a:prstGeom prst="rect">
            <a:avLst/>
          </a:prstGeom>
          <a:noFill/>
        </p:spPr>
        <p:txBody>
          <a:bodyPr wrap="square" rtlCol="0">
            <a:spAutoFit/>
          </a:bodyPr>
          <a:lstStyle/>
          <a:p>
            <a:pPr algn="ctr"/>
            <a:r>
              <a:rPr lang="de-DE" sz="3600">
                <a:solidFill>
                  <a:schemeClr val="tx2"/>
                </a:solidFill>
              </a:rPr>
              <a:t>Picture After (mandatory)</a:t>
            </a:r>
          </a:p>
        </p:txBody>
      </p:sp>
      <p:sp>
        <p:nvSpPr>
          <p:cNvPr id="82" name="Rechteck 81"/>
          <p:cNvSpPr/>
          <p:nvPr userDrawn="1"/>
        </p:nvSpPr>
        <p:spPr>
          <a:xfrm>
            <a:off x="3024387" y="21747788"/>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3" name="Rechteck 82"/>
          <p:cNvSpPr/>
          <p:nvPr userDrawn="1"/>
        </p:nvSpPr>
        <p:spPr>
          <a:xfrm>
            <a:off x="9761518" y="21747788"/>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4" name="Rechteck 83"/>
          <p:cNvSpPr/>
          <p:nvPr userDrawn="1"/>
        </p:nvSpPr>
        <p:spPr>
          <a:xfrm>
            <a:off x="16498649" y="21747788"/>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5" name="Rechteck 84"/>
          <p:cNvSpPr/>
          <p:nvPr userDrawn="1"/>
        </p:nvSpPr>
        <p:spPr>
          <a:xfrm>
            <a:off x="23235780" y="21747788"/>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6" name="Rechteck 85"/>
          <p:cNvSpPr/>
          <p:nvPr userDrawn="1"/>
        </p:nvSpPr>
        <p:spPr>
          <a:xfrm>
            <a:off x="3024387" y="29488657"/>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7" name="Rechteck 86"/>
          <p:cNvSpPr/>
          <p:nvPr userDrawn="1"/>
        </p:nvSpPr>
        <p:spPr>
          <a:xfrm>
            <a:off x="9761518" y="29488657"/>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8" name="Rechteck 87"/>
          <p:cNvSpPr/>
          <p:nvPr userDrawn="1"/>
        </p:nvSpPr>
        <p:spPr>
          <a:xfrm>
            <a:off x="16498649" y="29488657"/>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89" name="Rechteck 88"/>
          <p:cNvSpPr/>
          <p:nvPr userDrawn="1"/>
        </p:nvSpPr>
        <p:spPr>
          <a:xfrm>
            <a:off x="23235780" y="29488657"/>
            <a:ext cx="3929281" cy="646331"/>
          </a:xfrm>
          <a:prstGeom prst="rect">
            <a:avLst/>
          </a:prstGeom>
        </p:spPr>
        <p:txBody>
          <a:bodyPr wrap="non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3600" b="0" i="0" u="none" strike="noStrike" kern="1200" cap="none" spc="0" normalizeH="0" baseline="0" noProof="0">
                <a:ln>
                  <a:noFill/>
                </a:ln>
                <a:solidFill>
                  <a:schemeClr val="tx2"/>
                </a:solidFill>
                <a:effectLst/>
                <a:uLnTx/>
                <a:uFillTx/>
                <a:latin typeface="Arial" charset="0"/>
                <a:ea typeface="+mn-ea"/>
                <a:cs typeface="+mn-cs"/>
              </a:rPr>
              <a:t>Picture mandatory</a:t>
            </a:r>
          </a:p>
        </p:txBody>
      </p:sp>
      <p:sp>
        <p:nvSpPr>
          <p:cNvPr id="28" name="Text Box 178">
            <a:extLst>
              <a:ext uri="{FF2B5EF4-FFF2-40B4-BE49-F238E27FC236}">
                <a16:creationId xmlns:a16="http://schemas.microsoft.com/office/drawing/2014/main" id="{C5DB2E4D-3BCC-4858-94FB-89D56EDF531B}"/>
              </a:ext>
            </a:extLst>
          </p:cNvPr>
          <p:cNvSpPr txBox="1">
            <a:spLocks noChangeArrowheads="1"/>
          </p:cNvSpPr>
          <p:nvPr userDrawn="1"/>
        </p:nvSpPr>
        <p:spPr bwMode="auto">
          <a:xfrm>
            <a:off x="18938155" y="3483622"/>
            <a:ext cx="5976664" cy="465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197350" eaLnBrk="0" hangingPunct="0">
              <a:tabLst>
                <a:tab pos="3055938" algn="l"/>
              </a:tabLst>
              <a:defRPr sz="8300">
                <a:solidFill>
                  <a:schemeClr val="tx1"/>
                </a:solidFill>
                <a:latin typeface="Arial" charset="0"/>
              </a:defRPr>
            </a:lvl1pPr>
            <a:lvl2pPr marL="742950" indent="-285750" defTabSz="4197350" eaLnBrk="0" hangingPunct="0">
              <a:tabLst>
                <a:tab pos="3055938" algn="l"/>
              </a:tabLst>
              <a:defRPr sz="8300">
                <a:solidFill>
                  <a:schemeClr val="tx1"/>
                </a:solidFill>
                <a:latin typeface="Arial" charset="0"/>
              </a:defRPr>
            </a:lvl2pPr>
            <a:lvl3pPr marL="1143000" indent="-228600" defTabSz="4197350" eaLnBrk="0" hangingPunct="0">
              <a:tabLst>
                <a:tab pos="3055938" algn="l"/>
              </a:tabLst>
              <a:defRPr sz="8300">
                <a:solidFill>
                  <a:schemeClr val="tx1"/>
                </a:solidFill>
                <a:latin typeface="Arial" charset="0"/>
              </a:defRPr>
            </a:lvl3pPr>
            <a:lvl4pPr marL="1600200" indent="-228600" defTabSz="4197350" eaLnBrk="0" hangingPunct="0">
              <a:tabLst>
                <a:tab pos="3055938" algn="l"/>
              </a:tabLst>
              <a:defRPr sz="8300">
                <a:solidFill>
                  <a:schemeClr val="tx1"/>
                </a:solidFill>
                <a:latin typeface="Arial" charset="0"/>
              </a:defRPr>
            </a:lvl4pPr>
            <a:lvl5pPr marL="2057400" indent="-228600" defTabSz="4197350" eaLnBrk="0" hangingPunct="0">
              <a:tabLst>
                <a:tab pos="3055938" algn="l"/>
              </a:tabLst>
              <a:defRPr sz="8300">
                <a:solidFill>
                  <a:schemeClr val="tx1"/>
                </a:solidFill>
                <a:latin typeface="Arial" charset="0"/>
              </a:defRPr>
            </a:lvl5pPr>
            <a:lvl6pPr marL="2514600" indent="-228600" defTabSz="4197350" eaLnBrk="0" fontAlgn="base" hangingPunct="0">
              <a:spcBef>
                <a:spcPct val="0"/>
              </a:spcBef>
              <a:spcAft>
                <a:spcPct val="0"/>
              </a:spcAft>
              <a:tabLst>
                <a:tab pos="3055938" algn="l"/>
              </a:tabLst>
              <a:defRPr sz="8300">
                <a:solidFill>
                  <a:schemeClr val="tx1"/>
                </a:solidFill>
                <a:latin typeface="Arial" charset="0"/>
              </a:defRPr>
            </a:lvl6pPr>
            <a:lvl7pPr marL="2971800" indent="-228600" defTabSz="4197350" eaLnBrk="0" fontAlgn="base" hangingPunct="0">
              <a:spcBef>
                <a:spcPct val="0"/>
              </a:spcBef>
              <a:spcAft>
                <a:spcPct val="0"/>
              </a:spcAft>
              <a:tabLst>
                <a:tab pos="3055938" algn="l"/>
              </a:tabLst>
              <a:defRPr sz="8300">
                <a:solidFill>
                  <a:schemeClr val="tx1"/>
                </a:solidFill>
                <a:latin typeface="Arial" charset="0"/>
              </a:defRPr>
            </a:lvl7pPr>
            <a:lvl8pPr marL="3429000" indent="-228600" defTabSz="4197350" eaLnBrk="0" fontAlgn="base" hangingPunct="0">
              <a:spcBef>
                <a:spcPct val="0"/>
              </a:spcBef>
              <a:spcAft>
                <a:spcPct val="0"/>
              </a:spcAft>
              <a:tabLst>
                <a:tab pos="3055938" algn="l"/>
              </a:tabLst>
              <a:defRPr sz="8300">
                <a:solidFill>
                  <a:schemeClr val="tx1"/>
                </a:solidFill>
                <a:latin typeface="Arial" charset="0"/>
              </a:defRPr>
            </a:lvl8pPr>
            <a:lvl9pPr marL="3886200" indent="-228600" defTabSz="4197350" eaLnBrk="0" fontAlgn="base" hangingPunct="0">
              <a:spcBef>
                <a:spcPct val="0"/>
              </a:spcBef>
              <a:spcAft>
                <a:spcPct val="0"/>
              </a:spcAft>
              <a:tabLst>
                <a:tab pos="3055938" algn="l"/>
              </a:tabLst>
              <a:defRPr sz="8300">
                <a:solidFill>
                  <a:schemeClr val="tx1"/>
                </a:solidFill>
                <a:latin typeface="Arial" charset="0"/>
              </a:defRPr>
            </a:lvl9pPr>
          </a:lstStyle>
          <a:p>
            <a:pPr eaLnBrk="1" hangingPunct="1">
              <a:lnSpc>
                <a:spcPct val="120000"/>
              </a:lnSpc>
              <a:spcAft>
                <a:spcPts val="0"/>
              </a:spcAft>
              <a:tabLst>
                <a:tab pos="2247900" algn="l"/>
              </a:tabLst>
            </a:pPr>
            <a:r>
              <a:rPr lang="de-DE" altLang="de-DE" sz="2800" b="1" dirty="0">
                <a:solidFill>
                  <a:schemeClr val="tx2"/>
                </a:solidFill>
              </a:rPr>
              <a:t>Student:</a:t>
            </a:r>
            <a:r>
              <a:rPr lang="de-DE" altLang="de-DE" sz="2800" dirty="0">
                <a:solidFill>
                  <a:schemeClr val="tx2"/>
                </a:solidFill>
              </a:rPr>
              <a:t>	</a:t>
            </a:r>
            <a:br>
              <a:rPr lang="de-DE" altLang="de-DE" sz="2800" dirty="0">
                <a:solidFill>
                  <a:schemeClr val="tx2"/>
                </a:solidFill>
              </a:rPr>
            </a:br>
            <a:r>
              <a:rPr lang="de-DE" altLang="de-DE" sz="2800" dirty="0">
                <a:solidFill>
                  <a:schemeClr val="tx2"/>
                </a:solidFill>
              </a:rPr>
              <a:t>Name</a:t>
            </a:r>
          </a:p>
          <a:p>
            <a:pPr eaLnBrk="1" hangingPunct="1">
              <a:lnSpc>
                <a:spcPct val="120000"/>
              </a:lnSpc>
              <a:spcAft>
                <a:spcPts val="0"/>
              </a:spcAft>
              <a:tabLst>
                <a:tab pos="2247900" algn="l"/>
              </a:tabLst>
            </a:pPr>
            <a:r>
              <a:rPr lang="de-DE" altLang="de-DE" sz="2800" b="1" dirty="0">
                <a:solidFill>
                  <a:schemeClr val="tx2"/>
                </a:solidFill>
              </a:rPr>
              <a:t>Tutor: </a:t>
            </a:r>
            <a:r>
              <a:rPr lang="de-DE" altLang="de-DE" sz="2800" dirty="0">
                <a:solidFill>
                  <a:schemeClr val="tx2"/>
                </a:solidFill>
              </a:rPr>
              <a:t>	</a:t>
            </a:r>
            <a:br>
              <a:rPr lang="de-DE" altLang="de-DE" sz="2800" dirty="0">
                <a:solidFill>
                  <a:schemeClr val="tx2"/>
                </a:solidFill>
              </a:rPr>
            </a:br>
            <a:r>
              <a:rPr lang="de-DE" altLang="de-DE" sz="2800" dirty="0">
                <a:solidFill>
                  <a:schemeClr val="tx2"/>
                </a:solidFill>
              </a:rPr>
              <a:t>Name</a:t>
            </a:r>
          </a:p>
          <a:p>
            <a:pPr eaLnBrk="1" hangingPunct="1">
              <a:lnSpc>
                <a:spcPct val="120000"/>
              </a:lnSpc>
              <a:spcAft>
                <a:spcPts val="0"/>
              </a:spcAft>
              <a:tabLst>
                <a:tab pos="2247900" algn="l"/>
              </a:tabLst>
            </a:pPr>
            <a:r>
              <a:rPr lang="de-DE" altLang="de-DE" sz="2800" b="1" dirty="0">
                <a:solidFill>
                  <a:schemeClr val="tx2"/>
                </a:solidFill>
              </a:rPr>
              <a:t>University:	</a:t>
            </a:r>
            <a:br>
              <a:rPr lang="de-DE" altLang="de-DE" sz="2800" b="1">
                <a:solidFill>
                  <a:schemeClr val="tx2"/>
                </a:solidFill>
              </a:rPr>
            </a:br>
            <a:r>
              <a:rPr lang="de-DE" altLang="de-DE" sz="2800">
                <a:solidFill>
                  <a:schemeClr val="tx2"/>
                </a:solidFill>
              </a:rPr>
              <a:t>Name</a:t>
            </a:r>
          </a:p>
          <a:p>
            <a:pPr eaLnBrk="1" hangingPunct="1">
              <a:lnSpc>
                <a:spcPct val="120000"/>
              </a:lnSpc>
              <a:spcAft>
                <a:spcPts val="0"/>
              </a:spcAft>
              <a:tabLst>
                <a:tab pos="2247900" algn="l"/>
              </a:tabLst>
            </a:pPr>
            <a:r>
              <a:rPr lang="de-DE" altLang="de-DE" sz="2800" b="1">
                <a:solidFill>
                  <a:schemeClr val="tx2"/>
                </a:solidFill>
              </a:rPr>
              <a:t>Country:	</a:t>
            </a:r>
            <a:br>
              <a:rPr lang="de-DE" altLang="de-DE" sz="2800" b="1">
                <a:solidFill>
                  <a:schemeClr val="tx2"/>
                </a:solidFill>
              </a:rPr>
            </a:br>
            <a:r>
              <a:rPr lang="de-DE" altLang="de-DE" sz="2800">
                <a:solidFill>
                  <a:schemeClr val="tx2"/>
                </a:solidFill>
              </a:rPr>
              <a:t>Name</a:t>
            </a:r>
          </a:p>
          <a:p>
            <a:pPr eaLnBrk="1" hangingPunct="1">
              <a:lnSpc>
                <a:spcPct val="120000"/>
              </a:lnSpc>
              <a:spcAft>
                <a:spcPts val="0"/>
              </a:spcAft>
              <a:tabLst>
                <a:tab pos="2247900" algn="l"/>
              </a:tabLst>
            </a:pPr>
            <a:endParaRPr lang="de-DE" altLang="de-DE" sz="2800" dirty="0">
              <a:solidFill>
                <a:schemeClr val="tx2"/>
              </a:solidFill>
            </a:endParaRPr>
          </a:p>
        </p:txBody>
      </p:sp>
      <p:sp>
        <p:nvSpPr>
          <p:cNvPr id="29" name="Rechteck 28">
            <a:extLst>
              <a:ext uri="{FF2B5EF4-FFF2-40B4-BE49-F238E27FC236}">
                <a16:creationId xmlns:a16="http://schemas.microsoft.com/office/drawing/2014/main" id="{26B33018-CD87-4DFA-9B39-B86B7D5D5D52}"/>
              </a:ext>
            </a:extLst>
          </p:cNvPr>
          <p:cNvSpPr/>
          <p:nvPr userDrawn="1"/>
        </p:nvSpPr>
        <p:spPr bwMode="auto">
          <a:xfrm>
            <a:off x="24233175" y="3611050"/>
            <a:ext cx="3845953" cy="3845953"/>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19735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2"/>
                </a:solidFill>
                <a:effectLst/>
                <a:latin typeface="Arial" charset="0"/>
              </a:rPr>
              <a:t>Logo of </a:t>
            </a:r>
            <a:br>
              <a:rPr kumimoji="0" lang="de-DE" sz="2400" b="0" i="0" u="none" strike="noStrike" cap="none" normalizeH="0" baseline="0">
                <a:ln>
                  <a:noFill/>
                </a:ln>
                <a:solidFill>
                  <a:schemeClr val="tx2"/>
                </a:solidFill>
                <a:effectLst/>
                <a:latin typeface="Arial" charset="0"/>
              </a:rPr>
            </a:br>
            <a:r>
              <a:rPr kumimoji="0" lang="de-DE" sz="2400" b="0" i="0" u="none" strike="noStrike" cap="none" normalizeH="0" baseline="0">
                <a:ln>
                  <a:noFill/>
                </a:ln>
                <a:solidFill>
                  <a:schemeClr val="tx2"/>
                </a:solidFill>
                <a:effectLst/>
                <a:latin typeface="Arial" charset="0"/>
              </a:rPr>
              <a:t>University</a:t>
            </a:r>
          </a:p>
        </p:txBody>
      </p:sp>
      <p:sp>
        <p:nvSpPr>
          <p:cNvPr id="30" name="Rechteck 29">
            <a:extLst>
              <a:ext uri="{FF2B5EF4-FFF2-40B4-BE49-F238E27FC236}">
                <a16:creationId xmlns:a16="http://schemas.microsoft.com/office/drawing/2014/main" id="{7DCC7E73-6F07-435E-B834-9FFE4D2E68FD}"/>
              </a:ext>
            </a:extLst>
          </p:cNvPr>
          <p:cNvSpPr/>
          <p:nvPr userDrawn="1"/>
        </p:nvSpPr>
        <p:spPr bwMode="auto">
          <a:xfrm>
            <a:off x="15593441" y="3611050"/>
            <a:ext cx="2840658" cy="384595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19735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2"/>
                </a:solidFill>
                <a:effectLst/>
                <a:latin typeface="Arial" charset="0"/>
              </a:rPr>
              <a:t>Picture</a:t>
            </a:r>
          </a:p>
          <a:p>
            <a:pPr marL="0" marR="0" indent="0" algn="ctr" defTabSz="4197350" rtl="0" eaLnBrk="1" fontAlgn="base" latinLnBrk="0" hangingPunct="1">
              <a:lnSpc>
                <a:spcPct val="100000"/>
              </a:lnSpc>
              <a:spcBef>
                <a:spcPct val="0"/>
              </a:spcBef>
              <a:spcAft>
                <a:spcPct val="0"/>
              </a:spcAft>
              <a:buClrTx/>
              <a:buSzTx/>
              <a:buFontTx/>
              <a:buNone/>
              <a:tabLst/>
            </a:pPr>
            <a:r>
              <a:rPr kumimoji="0" lang="de-DE" sz="2400" b="0" i="0" u="none" strike="noStrike" cap="none" normalizeH="0" baseline="0">
                <a:ln>
                  <a:noFill/>
                </a:ln>
                <a:solidFill>
                  <a:schemeClr val="tx2"/>
                </a:solidFill>
                <a:effectLst/>
                <a:latin typeface="Arial" charset="0"/>
              </a:rPr>
              <a:t>Student</a:t>
            </a:r>
          </a:p>
        </p:txBody>
      </p:sp>
    </p:spTree>
    <p:extLst>
      <p:ext uri="{BB962C8B-B14F-4D97-AF65-F5344CB8AC3E}">
        <p14:creationId xmlns:p14="http://schemas.microsoft.com/office/powerpoint/2010/main" val="33172972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hteck 54"/>
          <p:cNvSpPr/>
          <p:nvPr userDrawn="1"/>
        </p:nvSpPr>
        <p:spPr bwMode="auto">
          <a:xfrm>
            <a:off x="0" y="0"/>
            <a:ext cx="30243463" cy="35140204"/>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197350" rtl="0" eaLnBrk="1" fontAlgn="base" latinLnBrk="0" hangingPunct="1">
              <a:lnSpc>
                <a:spcPct val="100000"/>
              </a:lnSpc>
              <a:spcBef>
                <a:spcPct val="0"/>
              </a:spcBef>
              <a:spcAft>
                <a:spcPct val="0"/>
              </a:spcAft>
              <a:buClrTx/>
              <a:buSzTx/>
              <a:buFontTx/>
              <a:buNone/>
              <a:tabLst/>
            </a:pPr>
            <a:endParaRPr kumimoji="0" lang="de-DE" sz="8300" b="0" i="0" u="none" strike="noStrike" cap="none" normalizeH="0" baseline="0">
              <a:ln>
                <a:noFill/>
              </a:ln>
              <a:solidFill>
                <a:schemeClr val="tx1"/>
              </a:solidFill>
              <a:effectLst/>
              <a:latin typeface="Arial" charset="0"/>
            </a:endParaRPr>
          </a:p>
        </p:txBody>
      </p:sp>
      <p:pic>
        <p:nvPicPr>
          <p:cNvPr id="1044" name="Grafik 104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2375630" y="38757008"/>
            <a:ext cx="5723792" cy="3744416"/>
          </a:xfrm>
          <a:prstGeom prst="rect">
            <a:avLst/>
          </a:prstGeom>
        </p:spPr>
      </p:pic>
      <p:sp>
        <p:nvSpPr>
          <p:cNvPr id="5" name="AutoShape 3">
            <a:extLst>
              <a:ext uri="{FF2B5EF4-FFF2-40B4-BE49-F238E27FC236}">
                <a16:creationId xmlns:a16="http://schemas.microsoft.com/office/drawing/2014/main" id="{892F6CFE-0D26-4FEE-A3CD-B00768E48CC6}"/>
              </a:ext>
            </a:extLst>
          </p:cNvPr>
          <p:cNvSpPr>
            <a:spLocks noChangeAspect="1" noChangeArrowheads="1" noTextEdit="1"/>
          </p:cNvSpPr>
          <p:nvPr userDrawn="1"/>
        </p:nvSpPr>
        <p:spPr bwMode="auto">
          <a:xfrm>
            <a:off x="2171700" y="4408488"/>
            <a:ext cx="25908000"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1037" name="Gruppieren 1036">
            <a:extLst>
              <a:ext uri="{FF2B5EF4-FFF2-40B4-BE49-F238E27FC236}">
                <a16:creationId xmlns:a16="http://schemas.microsoft.com/office/drawing/2014/main" id="{F7FD5E57-EC66-4AA5-9125-D17A13352F58}"/>
              </a:ext>
            </a:extLst>
          </p:cNvPr>
          <p:cNvGrpSpPr/>
          <p:nvPr userDrawn="1"/>
        </p:nvGrpSpPr>
        <p:grpSpPr>
          <a:xfrm>
            <a:off x="2180259" y="1640407"/>
            <a:ext cx="25877837" cy="1023418"/>
            <a:chOff x="2189163" y="7686676"/>
            <a:chExt cx="25569863" cy="1011238"/>
          </a:xfrm>
          <a:solidFill>
            <a:schemeClr val="accent1"/>
          </a:solidFill>
        </p:grpSpPr>
        <p:sp>
          <p:nvSpPr>
            <p:cNvPr id="69" name="Freeform 39">
              <a:extLst>
                <a:ext uri="{FF2B5EF4-FFF2-40B4-BE49-F238E27FC236}">
                  <a16:creationId xmlns:a16="http://schemas.microsoft.com/office/drawing/2014/main" id="{E1FAC3EF-3FA1-4743-9368-648E8CD21E3B}"/>
                </a:ext>
              </a:extLst>
            </p:cNvPr>
            <p:cNvSpPr>
              <a:spLocks/>
            </p:cNvSpPr>
            <p:nvPr userDrawn="1"/>
          </p:nvSpPr>
          <p:spPr bwMode="auto">
            <a:xfrm>
              <a:off x="2189163" y="7713663"/>
              <a:ext cx="846138" cy="984250"/>
            </a:xfrm>
            <a:custGeom>
              <a:avLst/>
              <a:gdLst>
                <a:gd name="T0" fmla="*/ 0 w 95"/>
                <a:gd name="T1" fmla="*/ 55 h 110"/>
                <a:gd name="T2" fmla="*/ 0 w 95"/>
                <a:gd name="T3" fmla="*/ 55 h 110"/>
                <a:gd name="T4" fmla="*/ 53 w 95"/>
                <a:gd name="T5" fmla="*/ 0 h 110"/>
                <a:gd name="T6" fmla="*/ 92 w 95"/>
                <a:gd name="T7" fmla="*/ 14 h 110"/>
                <a:gd name="T8" fmla="*/ 86 w 95"/>
                <a:gd name="T9" fmla="*/ 19 h 110"/>
                <a:gd name="T10" fmla="*/ 52 w 95"/>
                <a:gd name="T11" fmla="*/ 7 h 110"/>
                <a:gd name="T12" fmla="*/ 8 w 95"/>
                <a:gd name="T13" fmla="*/ 54 h 110"/>
                <a:gd name="T14" fmla="*/ 8 w 95"/>
                <a:gd name="T15" fmla="*/ 55 h 110"/>
                <a:gd name="T16" fmla="*/ 54 w 95"/>
                <a:gd name="T17" fmla="*/ 103 h 110"/>
                <a:gd name="T18" fmla="*/ 88 w 95"/>
                <a:gd name="T19" fmla="*/ 90 h 110"/>
                <a:gd name="T20" fmla="*/ 88 w 95"/>
                <a:gd name="T21" fmla="*/ 60 h 110"/>
                <a:gd name="T22" fmla="*/ 52 w 95"/>
                <a:gd name="T23" fmla="*/ 60 h 110"/>
                <a:gd name="T24" fmla="*/ 52 w 95"/>
                <a:gd name="T25" fmla="*/ 53 h 110"/>
                <a:gd name="T26" fmla="*/ 95 w 95"/>
                <a:gd name="T27" fmla="*/ 53 h 110"/>
                <a:gd name="T28" fmla="*/ 95 w 95"/>
                <a:gd name="T29" fmla="*/ 94 h 110"/>
                <a:gd name="T30" fmla="*/ 54 w 95"/>
                <a:gd name="T31" fmla="*/ 110 h 110"/>
                <a:gd name="T32" fmla="*/ 0 w 95"/>
                <a:gd name="T33"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110">
                  <a:moveTo>
                    <a:pt x="0" y="55"/>
                  </a:moveTo>
                  <a:cubicBezTo>
                    <a:pt x="0" y="55"/>
                    <a:pt x="0" y="55"/>
                    <a:pt x="0" y="55"/>
                  </a:cubicBezTo>
                  <a:cubicBezTo>
                    <a:pt x="0" y="26"/>
                    <a:pt x="21" y="0"/>
                    <a:pt x="53" y="0"/>
                  </a:cubicBezTo>
                  <a:cubicBezTo>
                    <a:pt x="70" y="0"/>
                    <a:pt x="81" y="5"/>
                    <a:pt x="92" y="14"/>
                  </a:cubicBezTo>
                  <a:cubicBezTo>
                    <a:pt x="86" y="19"/>
                    <a:pt x="86" y="19"/>
                    <a:pt x="86" y="19"/>
                  </a:cubicBezTo>
                  <a:cubicBezTo>
                    <a:pt x="78" y="12"/>
                    <a:pt x="68" y="7"/>
                    <a:pt x="52" y="7"/>
                  </a:cubicBezTo>
                  <a:cubicBezTo>
                    <a:pt x="26" y="7"/>
                    <a:pt x="8" y="29"/>
                    <a:pt x="8" y="54"/>
                  </a:cubicBezTo>
                  <a:cubicBezTo>
                    <a:pt x="8" y="55"/>
                    <a:pt x="8" y="55"/>
                    <a:pt x="8" y="55"/>
                  </a:cubicBezTo>
                  <a:cubicBezTo>
                    <a:pt x="8" y="82"/>
                    <a:pt x="25" y="103"/>
                    <a:pt x="54" y="103"/>
                  </a:cubicBezTo>
                  <a:cubicBezTo>
                    <a:pt x="67" y="103"/>
                    <a:pt x="80" y="97"/>
                    <a:pt x="88" y="90"/>
                  </a:cubicBezTo>
                  <a:cubicBezTo>
                    <a:pt x="88" y="60"/>
                    <a:pt x="88" y="60"/>
                    <a:pt x="88" y="60"/>
                  </a:cubicBezTo>
                  <a:cubicBezTo>
                    <a:pt x="52" y="60"/>
                    <a:pt x="52" y="60"/>
                    <a:pt x="52" y="60"/>
                  </a:cubicBezTo>
                  <a:cubicBezTo>
                    <a:pt x="52" y="53"/>
                    <a:pt x="52" y="53"/>
                    <a:pt x="52" y="53"/>
                  </a:cubicBezTo>
                  <a:cubicBezTo>
                    <a:pt x="95" y="53"/>
                    <a:pt x="95" y="53"/>
                    <a:pt x="95" y="53"/>
                  </a:cubicBezTo>
                  <a:cubicBezTo>
                    <a:pt x="95" y="94"/>
                    <a:pt x="95" y="94"/>
                    <a:pt x="95" y="94"/>
                  </a:cubicBezTo>
                  <a:cubicBezTo>
                    <a:pt x="86" y="102"/>
                    <a:pt x="71" y="110"/>
                    <a:pt x="54" y="110"/>
                  </a:cubicBezTo>
                  <a:cubicBezTo>
                    <a:pt x="20" y="110"/>
                    <a:pt x="0" y="85"/>
                    <a:pt x="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0" name="Rectangle 40">
              <a:extLst>
                <a:ext uri="{FF2B5EF4-FFF2-40B4-BE49-F238E27FC236}">
                  <a16:creationId xmlns:a16="http://schemas.microsoft.com/office/drawing/2014/main" id="{AA770C52-8B89-4FF1-ACAE-63296BB8EFF1}"/>
                </a:ext>
              </a:extLst>
            </p:cNvPr>
            <p:cNvSpPr>
              <a:spLocks noChangeArrowheads="1"/>
            </p:cNvSpPr>
            <p:nvPr userDrawn="1"/>
          </p:nvSpPr>
          <p:spPr bwMode="auto">
            <a:xfrm>
              <a:off x="3284538" y="7686676"/>
              <a:ext cx="71438" cy="993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1" name="Freeform 41">
              <a:extLst>
                <a:ext uri="{FF2B5EF4-FFF2-40B4-BE49-F238E27FC236}">
                  <a16:creationId xmlns:a16="http://schemas.microsoft.com/office/drawing/2014/main" id="{1AD6FCDF-BB37-4A03-BBAC-7482F47DEC6A}"/>
                </a:ext>
              </a:extLst>
            </p:cNvPr>
            <p:cNvSpPr>
              <a:spLocks noEditPoints="1"/>
            </p:cNvSpPr>
            <p:nvPr userDrawn="1"/>
          </p:nvSpPr>
          <p:spPr bwMode="auto">
            <a:xfrm>
              <a:off x="3570288" y="7964488"/>
              <a:ext cx="703263" cy="733425"/>
            </a:xfrm>
            <a:custGeom>
              <a:avLst/>
              <a:gdLst>
                <a:gd name="T0" fmla="*/ 0 w 79"/>
                <a:gd name="T1" fmla="*/ 41 h 82"/>
                <a:gd name="T2" fmla="*/ 0 w 79"/>
                <a:gd name="T3" fmla="*/ 41 h 82"/>
                <a:gd name="T4" fmla="*/ 40 w 79"/>
                <a:gd name="T5" fmla="*/ 0 h 82"/>
                <a:gd name="T6" fmla="*/ 79 w 79"/>
                <a:gd name="T7" fmla="*/ 41 h 82"/>
                <a:gd name="T8" fmla="*/ 79 w 79"/>
                <a:gd name="T9" fmla="*/ 41 h 82"/>
                <a:gd name="T10" fmla="*/ 39 w 79"/>
                <a:gd name="T11" fmla="*/ 82 h 82"/>
                <a:gd name="T12" fmla="*/ 0 w 79"/>
                <a:gd name="T13" fmla="*/ 41 h 82"/>
                <a:gd name="T14" fmla="*/ 71 w 79"/>
                <a:gd name="T15" fmla="*/ 41 h 82"/>
                <a:gd name="T16" fmla="*/ 71 w 79"/>
                <a:gd name="T17" fmla="*/ 41 h 82"/>
                <a:gd name="T18" fmla="*/ 39 w 79"/>
                <a:gd name="T19" fmla="*/ 7 h 82"/>
                <a:gd name="T20" fmla="*/ 8 w 79"/>
                <a:gd name="T21" fmla="*/ 41 h 82"/>
                <a:gd name="T22" fmla="*/ 8 w 79"/>
                <a:gd name="T23" fmla="*/ 41 h 82"/>
                <a:gd name="T24" fmla="*/ 40 w 79"/>
                <a:gd name="T25" fmla="*/ 75 h 82"/>
                <a:gd name="T26" fmla="*/ 71 w 79"/>
                <a:gd name="T27"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 h="82">
                  <a:moveTo>
                    <a:pt x="0" y="41"/>
                  </a:moveTo>
                  <a:cubicBezTo>
                    <a:pt x="0" y="41"/>
                    <a:pt x="0" y="41"/>
                    <a:pt x="0" y="41"/>
                  </a:cubicBezTo>
                  <a:cubicBezTo>
                    <a:pt x="0" y="19"/>
                    <a:pt x="17" y="0"/>
                    <a:pt x="40" y="0"/>
                  </a:cubicBezTo>
                  <a:cubicBezTo>
                    <a:pt x="63" y="0"/>
                    <a:pt x="79" y="19"/>
                    <a:pt x="79" y="41"/>
                  </a:cubicBezTo>
                  <a:cubicBezTo>
                    <a:pt x="79" y="41"/>
                    <a:pt x="79" y="41"/>
                    <a:pt x="79" y="41"/>
                  </a:cubicBezTo>
                  <a:cubicBezTo>
                    <a:pt x="79" y="63"/>
                    <a:pt x="63" y="82"/>
                    <a:pt x="39" y="82"/>
                  </a:cubicBezTo>
                  <a:cubicBezTo>
                    <a:pt x="17" y="82"/>
                    <a:pt x="0" y="63"/>
                    <a:pt x="0" y="41"/>
                  </a:cubicBezTo>
                  <a:close/>
                  <a:moveTo>
                    <a:pt x="71" y="41"/>
                  </a:moveTo>
                  <a:cubicBezTo>
                    <a:pt x="71" y="41"/>
                    <a:pt x="71" y="41"/>
                    <a:pt x="71" y="41"/>
                  </a:cubicBezTo>
                  <a:cubicBezTo>
                    <a:pt x="71" y="22"/>
                    <a:pt x="57" y="7"/>
                    <a:pt x="39" y="7"/>
                  </a:cubicBezTo>
                  <a:cubicBezTo>
                    <a:pt x="21" y="7"/>
                    <a:pt x="8" y="22"/>
                    <a:pt x="8" y="41"/>
                  </a:cubicBezTo>
                  <a:cubicBezTo>
                    <a:pt x="8" y="41"/>
                    <a:pt x="8" y="41"/>
                    <a:pt x="8" y="41"/>
                  </a:cubicBezTo>
                  <a:cubicBezTo>
                    <a:pt x="8" y="60"/>
                    <a:pt x="22" y="75"/>
                    <a:pt x="40" y="75"/>
                  </a:cubicBezTo>
                  <a:cubicBezTo>
                    <a:pt x="58" y="75"/>
                    <a:pt x="71" y="60"/>
                    <a:pt x="71"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Freeform 42">
              <a:extLst>
                <a:ext uri="{FF2B5EF4-FFF2-40B4-BE49-F238E27FC236}">
                  <a16:creationId xmlns:a16="http://schemas.microsoft.com/office/drawing/2014/main" id="{DACA6367-B630-4D0B-8963-D45E7FC0D6C7}"/>
                </a:ext>
              </a:extLst>
            </p:cNvPr>
            <p:cNvSpPr>
              <a:spLocks noEditPoints="1"/>
            </p:cNvSpPr>
            <p:nvPr userDrawn="1"/>
          </p:nvSpPr>
          <p:spPr bwMode="auto">
            <a:xfrm>
              <a:off x="4478338" y="7686676"/>
              <a:ext cx="684213" cy="1011238"/>
            </a:xfrm>
            <a:custGeom>
              <a:avLst/>
              <a:gdLst>
                <a:gd name="T0" fmla="*/ 8 w 77"/>
                <a:gd name="T1" fmla="*/ 94 h 113"/>
                <a:gd name="T2" fmla="*/ 8 w 77"/>
                <a:gd name="T3" fmla="*/ 111 h 113"/>
                <a:gd name="T4" fmla="*/ 0 w 77"/>
                <a:gd name="T5" fmla="*/ 111 h 113"/>
                <a:gd name="T6" fmla="*/ 0 w 77"/>
                <a:gd name="T7" fmla="*/ 0 h 113"/>
                <a:gd name="T8" fmla="*/ 8 w 77"/>
                <a:gd name="T9" fmla="*/ 0 h 113"/>
                <a:gd name="T10" fmla="*/ 8 w 77"/>
                <a:gd name="T11" fmla="*/ 51 h 113"/>
                <a:gd name="T12" fmla="*/ 40 w 77"/>
                <a:gd name="T13" fmla="*/ 31 h 113"/>
                <a:gd name="T14" fmla="*/ 77 w 77"/>
                <a:gd name="T15" fmla="*/ 72 h 113"/>
                <a:gd name="T16" fmla="*/ 77 w 77"/>
                <a:gd name="T17" fmla="*/ 72 h 113"/>
                <a:gd name="T18" fmla="*/ 40 w 77"/>
                <a:gd name="T19" fmla="*/ 113 h 113"/>
                <a:gd name="T20" fmla="*/ 8 w 77"/>
                <a:gd name="T21" fmla="*/ 94 h 113"/>
                <a:gd name="T22" fmla="*/ 69 w 77"/>
                <a:gd name="T23" fmla="*/ 72 h 113"/>
                <a:gd name="T24" fmla="*/ 69 w 77"/>
                <a:gd name="T25" fmla="*/ 72 h 113"/>
                <a:gd name="T26" fmla="*/ 39 w 77"/>
                <a:gd name="T27" fmla="*/ 39 h 113"/>
                <a:gd name="T28" fmla="*/ 7 w 77"/>
                <a:gd name="T29" fmla="*/ 72 h 113"/>
                <a:gd name="T30" fmla="*/ 7 w 77"/>
                <a:gd name="T31" fmla="*/ 72 h 113"/>
                <a:gd name="T32" fmla="*/ 39 w 77"/>
                <a:gd name="T33" fmla="*/ 105 h 113"/>
                <a:gd name="T34" fmla="*/ 69 w 77"/>
                <a:gd name="T35" fmla="*/ 72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7" h="113">
                  <a:moveTo>
                    <a:pt x="8" y="94"/>
                  </a:moveTo>
                  <a:cubicBezTo>
                    <a:pt x="8" y="111"/>
                    <a:pt x="8" y="111"/>
                    <a:pt x="8" y="111"/>
                  </a:cubicBezTo>
                  <a:cubicBezTo>
                    <a:pt x="0" y="111"/>
                    <a:pt x="0" y="111"/>
                    <a:pt x="0" y="111"/>
                  </a:cubicBezTo>
                  <a:cubicBezTo>
                    <a:pt x="0" y="0"/>
                    <a:pt x="0" y="0"/>
                    <a:pt x="0" y="0"/>
                  </a:cubicBezTo>
                  <a:cubicBezTo>
                    <a:pt x="8" y="0"/>
                    <a:pt x="8" y="0"/>
                    <a:pt x="8" y="0"/>
                  </a:cubicBezTo>
                  <a:cubicBezTo>
                    <a:pt x="8" y="51"/>
                    <a:pt x="8" y="51"/>
                    <a:pt x="8" y="51"/>
                  </a:cubicBezTo>
                  <a:cubicBezTo>
                    <a:pt x="15" y="40"/>
                    <a:pt x="24" y="31"/>
                    <a:pt x="40" y="31"/>
                  </a:cubicBezTo>
                  <a:cubicBezTo>
                    <a:pt x="58" y="31"/>
                    <a:pt x="77" y="46"/>
                    <a:pt x="77" y="72"/>
                  </a:cubicBezTo>
                  <a:cubicBezTo>
                    <a:pt x="77" y="72"/>
                    <a:pt x="77" y="72"/>
                    <a:pt x="77" y="72"/>
                  </a:cubicBezTo>
                  <a:cubicBezTo>
                    <a:pt x="77" y="97"/>
                    <a:pt x="58" y="113"/>
                    <a:pt x="40" y="113"/>
                  </a:cubicBezTo>
                  <a:cubicBezTo>
                    <a:pt x="24" y="113"/>
                    <a:pt x="14" y="104"/>
                    <a:pt x="8" y="94"/>
                  </a:cubicBezTo>
                  <a:close/>
                  <a:moveTo>
                    <a:pt x="69" y="72"/>
                  </a:moveTo>
                  <a:cubicBezTo>
                    <a:pt x="69" y="72"/>
                    <a:pt x="69" y="72"/>
                    <a:pt x="69" y="72"/>
                  </a:cubicBezTo>
                  <a:cubicBezTo>
                    <a:pt x="69" y="52"/>
                    <a:pt x="55" y="39"/>
                    <a:pt x="39" y="39"/>
                  </a:cubicBezTo>
                  <a:cubicBezTo>
                    <a:pt x="23" y="39"/>
                    <a:pt x="7" y="52"/>
                    <a:pt x="7" y="72"/>
                  </a:cubicBezTo>
                  <a:cubicBezTo>
                    <a:pt x="7" y="72"/>
                    <a:pt x="7" y="72"/>
                    <a:pt x="7" y="72"/>
                  </a:cubicBezTo>
                  <a:cubicBezTo>
                    <a:pt x="7" y="92"/>
                    <a:pt x="23" y="105"/>
                    <a:pt x="39" y="105"/>
                  </a:cubicBezTo>
                  <a:cubicBezTo>
                    <a:pt x="56" y="105"/>
                    <a:pt x="69" y="93"/>
                    <a:pt x="69"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Freeform 43">
              <a:extLst>
                <a:ext uri="{FF2B5EF4-FFF2-40B4-BE49-F238E27FC236}">
                  <a16:creationId xmlns:a16="http://schemas.microsoft.com/office/drawing/2014/main" id="{09DA00B0-B9FC-463A-84E4-3CC6B8184D39}"/>
                </a:ext>
              </a:extLst>
            </p:cNvPr>
            <p:cNvSpPr>
              <a:spLocks noEditPoints="1"/>
            </p:cNvSpPr>
            <p:nvPr userDrawn="1"/>
          </p:nvSpPr>
          <p:spPr bwMode="auto">
            <a:xfrm>
              <a:off x="5314950" y="7972426"/>
              <a:ext cx="596900" cy="725488"/>
            </a:xfrm>
            <a:custGeom>
              <a:avLst/>
              <a:gdLst>
                <a:gd name="T0" fmla="*/ 0 w 67"/>
                <a:gd name="T1" fmla="*/ 56 h 81"/>
                <a:gd name="T2" fmla="*/ 0 w 67"/>
                <a:gd name="T3" fmla="*/ 56 h 81"/>
                <a:gd name="T4" fmla="*/ 34 w 67"/>
                <a:gd name="T5" fmla="*/ 31 h 81"/>
                <a:gd name="T6" fmla="*/ 60 w 67"/>
                <a:gd name="T7" fmla="*/ 34 h 81"/>
                <a:gd name="T8" fmla="*/ 60 w 67"/>
                <a:gd name="T9" fmla="*/ 31 h 81"/>
                <a:gd name="T10" fmla="*/ 34 w 67"/>
                <a:gd name="T11" fmla="*/ 7 h 81"/>
                <a:gd name="T12" fmla="*/ 10 w 67"/>
                <a:gd name="T13" fmla="*/ 13 h 81"/>
                <a:gd name="T14" fmla="*/ 7 w 67"/>
                <a:gd name="T15" fmla="*/ 7 h 81"/>
                <a:gd name="T16" fmla="*/ 35 w 67"/>
                <a:gd name="T17" fmla="*/ 0 h 81"/>
                <a:gd name="T18" fmla="*/ 59 w 67"/>
                <a:gd name="T19" fmla="*/ 9 h 81"/>
                <a:gd name="T20" fmla="*/ 67 w 67"/>
                <a:gd name="T21" fmla="*/ 30 h 81"/>
                <a:gd name="T22" fmla="*/ 67 w 67"/>
                <a:gd name="T23" fmla="*/ 79 h 81"/>
                <a:gd name="T24" fmla="*/ 60 w 67"/>
                <a:gd name="T25" fmla="*/ 79 h 81"/>
                <a:gd name="T26" fmla="*/ 60 w 67"/>
                <a:gd name="T27" fmla="*/ 66 h 81"/>
                <a:gd name="T28" fmla="*/ 30 w 67"/>
                <a:gd name="T29" fmla="*/ 81 h 81"/>
                <a:gd name="T30" fmla="*/ 0 w 67"/>
                <a:gd name="T31" fmla="*/ 56 h 81"/>
                <a:gd name="T32" fmla="*/ 60 w 67"/>
                <a:gd name="T33" fmla="*/ 50 h 81"/>
                <a:gd name="T34" fmla="*/ 60 w 67"/>
                <a:gd name="T35" fmla="*/ 41 h 81"/>
                <a:gd name="T36" fmla="*/ 34 w 67"/>
                <a:gd name="T37" fmla="*/ 37 h 81"/>
                <a:gd name="T38" fmla="*/ 8 w 67"/>
                <a:gd name="T39" fmla="*/ 56 h 81"/>
                <a:gd name="T40" fmla="*/ 8 w 67"/>
                <a:gd name="T41" fmla="*/ 56 h 81"/>
                <a:gd name="T42" fmla="*/ 31 w 67"/>
                <a:gd name="T43" fmla="*/ 74 h 81"/>
                <a:gd name="T44" fmla="*/ 60 w 67"/>
                <a:gd name="T45" fmla="*/ 5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 h="81">
                  <a:moveTo>
                    <a:pt x="0" y="56"/>
                  </a:moveTo>
                  <a:cubicBezTo>
                    <a:pt x="0" y="56"/>
                    <a:pt x="0" y="56"/>
                    <a:pt x="0" y="56"/>
                  </a:cubicBezTo>
                  <a:cubicBezTo>
                    <a:pt x="0" y="40"/>
                    <a:pt x="14" y="31"/>
                    <a:pt x="34" y="31"/>
                  </a:cubicBezTo>
                  <a:cubicBezTo>
                    <a:pt x="45" y="31"/>
                    <a:pt x="52" y="32"/>
                    <a:pt x="60" y="34"/>
                  </a:cubicBezTo>
                  <a:cubicBezTo>
                    <a:pt x="60" y="31"/>
                    <a:pt x="60" y="31"/>
                    <a:pt x="60" y="31"/>
                  </a:cubicBezTo>
                  <a:cubicBezTo>
                    <a:pt x="60" y="15"/>
                    <a:pt x="50" y="7"/>
                    <a:pt x="34" y="7"/>
                  </a:cubicBezTo>
                  <a:cubicBezTo>
                    <a:pt x="25" y="7"/>
                    <a:pt x="17" y="10"/>
                    <a:pt x="10" y="13"/>
                  </a:cubicBezTo>
                  <a:cubicBezTo>
                    <a:pt x="7" y="7"/>
                    <a:pt x="7" y="7"/>
                    <a:pt x="7" y="7"/>
                  </a:cubicBezTo>
                  <a:cubicBezTo>
                    <a:pt x="16" y="3"/>
                    <a:pt x="24" y="0"/>
                    <a:pt x="35" y="0"/>
                  </a:cubicBezTo>
                  <a:cubicBezTo>
                    <a:pt x="45" y="0"/>
                    <a:pt x="54" y="3"/>
                    <a:pt x="59" y="9"/>
                  </a:cubicBezTo>
                  <a:cubicBezTo>
                    <a:pt x="64" y="14"/>
                    <a:pt x="67" y="21"/>
                    <a:pt x="67" y="30"/>
                  </a:cubicBezTo>
                  <a:cubicBezTo>
                    <a:pt x="67" y="79"/>
                    <a:pt x="67" y="79"/>
                    <a:pt x="67" y="79"/>
                  </a:cubicBezTo>
                  <a:cubicBezTo>
                    <a:pt x="60" y="79"/>
                    <a:pt x="60" y="79"/>
                    <a:pt x="60" y="79"/>
                  </a:cubicBezTo>
                  <a:cubicBezTo>
                    <a:pt x="60" y="66"/>
                    <a:pt x="60" y="66"/>
                    <a:pt x="60" y="66"/>
                  </a:cubicBezTo>
                  <a:cubicBezTo>
                    <a:pt x="55" y="73"/>
                    <a:pt x="45" y="81"/>
                    <a:pt x="30" y="81"/>
                  </a:cubicBezTo>
                  <a:cubicBezTo>
                    <a:pt x="16" y="81"/>
                    <a:pt x="0" y="72"/>
                    <a:pt x="0" y="56"/>
                  </a:cubicBezTo>
                  <a:close/>
                  <a:moveTo>
                    <a:pt x="60" y="50"/>
                  </a:moveTo>
                  <a:cubicBezTo>
                    <a:pt x="60" y="41"/>
                    <a:pt x="60" y="41"/>
                    <a:pt x="60" y="41"/>
                  </a:cubicBezTo>
                  <a:cubicBezTo>
                    <a:pt x="54" y="39"/>
                    <a:pt x="45" y="37"/>
                    <a:pt x="34" y="37"/>
                  </a:cubicBezTo>
                  <a:cubicBezTo>
                    <a:pt x="17" y="37"/>
                    <a:pt x="8" y="45"/>
                    <a:pt x="8" y="56"/>
                  </a:cubicBezTo>
                  <a:cubicBezTo>
                    <a:pt x="8" y="56"/>
                    <a:pt x="8" y="56"/>
                    <a:pt x="8" y="56"/>
                  </a:cubicBezTo>
                  <a:cubicBezTo>
                    <a:pt x="8" y="67"/>
                    <a:pt x="19" y="74"/>
                    <a:pt x="31" y="74"/>
                  </a:cubicBezTo>
                  <a:cubicBezTo>
                    <a:pt x="47" y="74"/>
                    <a:pt x="60" y="64"/>
                    <a:pt x="60"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Rectangle 44">
              <a:extLst>
                <a:ext uri="{FF2B5EF4-FFF2-40B4-BE49-F238E27FC236}">
                  <a16:creationId xmlns:a16="http://schemas.microsoft.com/office/drawing/2014/main" id="{1FCE2E45-BDE2-462E-A9E9-E7CBFDA26DEF}"/>
                </a:ext>
              </a:extLst>
            </p:cNvPr>
            <p:cNvSpPr>
              <a:spLocks noChangeArrowheads="1"/>
            </p:cNvSpPr>
            <p:nvPr userDrawn="1"/>
          </p:nvSpPr>
          <p:spPr bwMode="auto">
            <a:xfrm>
              <a:off x="6161088" y="7686676"/>
              <a:ext cx="69850" cy="993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Freeform 45">
              <a:extLst>
                <a:ext uri="{FF2B5EF4-FFF2-40B4-BE49-F238E27FC236}">
                  <a16:creationId xmlns:a16="http://schemas.microsoft.com/office/drawing/2014/main" id="{312A1310-522B-4E54-8FF3-D0EB4AF03ED7}"/>
                </a:ext>
              </a:extLst>
            </p:cNvPr>
            <p:cNvSpPr>
              <a:spLocks/>
            </p:cNvSpPr>
            <p:nvPr userDrawn="1"/>
          </p:nvSpPr>
          <p:spPr bwMode="auto">
            <a:xfrm>
              <a:off x="6864350" y="7713663"/>
              <a:ext cx="854075" cy="984250"/>
            </a:xfrm>
            <a:custGeom>
              <a:avLst/>
              <a:gdLst>
                <a:gd name="T0" fmla="*/ 0 w 96"/>
                <a:gd name="T1" fmla="*/ 55 h 110"/>
                <a:gd name="T2" fmla="*/ 0 w 96"/>
                <a:gd name="T3" fmla="*/ 55 h 110"/>
                <a:gd name="T4" fmla="*/ 54 w 96"/>
                <a:gd name="T5" fmla="*/ 0 h 110"/>
                <a:gd name="T6" fmla="*/ 95 w 96"/>
                <a:gd name="T7" fmla="*/ 17 h 110"/>
                <a:gd name="T8" fmla="*/ 89 w 96"/>
                <a:gd name="T9" fmla="*/ 22 h 110"/>
                <a:gd name="T10" fmla="*/ 53 w 96"/>
                <a:gd name="T11" fmla="*/ 7 h 110"/>
                <a:gd name="T12" fmla="*/ 9 w 96"/>
                <a:gd name="T13" fmla="*/ 54 h 110"/>
                <a:gd name="T14" fmla="*/ 9 w 96"/>
                <a:gd name="T15" fmla="*/ 55 h 110"/>
                <a:gd name="T16" fmla="*/ 54 w 96"/>
                <a:gd name="T17" fmla="*/ 102 h 110"/>
                <a:gd name="T18" fmla="*/ 90 w 96"/>
                <a:gd name="T19" fmla="*/ 86 h 110"/>
                <a:gd name="T20" fmla="*/ 96 w 96"/>
                <a:gd name="T21" fmla="*/ 91 h 110"/>
                <a:gd name="T22" fmla="*/ 53 w 96"/>
                <a:gd name="T23" fmla="*/ 110 h 110"/>
                <a:gd name="T24" fmla="*/ 0 w 96"/>
                <a:gd name="T25"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6" h="110">
                  <a:moveTo>
                    <a:pt x="0" y="55"/>
                  </a:moveTo>
                  <a:cubicBezTo>
                    <a:pt x="0" y="55"/>
                    <a:pt x="0" y="55"/>
                    <a:pt x="0" y="55"/>
                  </a:cubicBezTo>
                  <a:cubicBezTo>
                    <a:pt x="0" y="24"/>
                    <a:pt x="23" y="0"/>
                    <a:pt x="54" y="0"/>
                  </a:cubicBezTo>
                  <a:cubicBezTo>
                    <a:pt x="73" y="0"/>
                    <a:pt x="84" y="7"/>
                    <a:pt x="95" y="17"/>
                  </a:cubicBezTo>
                  <a:cubicBezTo>
                    <a:pt x="89" y="22"/>
                    <a:pt x="89" y="22"/>
                    <a:pt x="89" y="22"/>
                  </a:cubicBezTo>
                  <a:cubicBezTo>
                    <a:pt x="80" y="13"/>
                    <a:pt x="69" y="7"/>
                    <a:pt x="53" y="7"/>
                  </a:cubicBezTo>
                  <a:cubicBezTo>
                    <a:pt x="28" y="7"/>
                    <a:pt x="9" y="28"/>
                    <a:pt x="9" y="54"/>
                  </a:cubicBezTo>
                  <a:cubicBezTo>
                    <a:pt x="9" y="55"/>
                    <a:pt x="9" y="55"/>
                    <a:pt x="9" y="55"/>
                  </a:cubicBezTo>
                  <a:cubicBezTo>
                    <a:pt x="9" y="81"/>
                    <a:pt x="28" y="102"/>
                    <a:pt x="54" y="102"/>
                  </a:cubicBezTo>
                  <a:cubicBezTo>
                    <a:pt x="69" y="102"/>
                    <a:pt x="79" y="97"/>
                    <a:pt x="90" y="86"/>
                  </a:cubicBezTo>
                  <a:cubicBezTo>
                    <a:pt x="96" y="91"/>
                    <a:pt x="96" y="91"/>
                    <a:pt x="96" y="91"/>
                  </a:cubicBezTo>
                  <a:cubicBezTo>
                    <a:pt x="84" y="102"/>
                    <a:pt x="72" y="110"/>
                    <a:pt x="53" y="110"/>
                  </a:cubicBezTo>
                  <a:cubicBezTo>
                    <a:pt x="23" y="110"/>
                    <a:pt x="0" y="85"/>
                    <a:pt x="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Rectangle 46">
              <a:extLst>
                <a:ext uri="{FF2B5EF4-FFF2-40B4-BE49-F238E27FC236}">
                  <a16:creationId xmlns:a16="http://schemas.microsoft.com/office/drawing/2014/main" id="{7433C9C8-D849-4297-9CBF-3EB80701A83E}"/>
                </a:ext>
              </a:extLst>
            </p:cNvPr>
            <p:cNvSpPr>
              <a:spLocks noChangeArrowheads="1"/>
            </p:cNvSpPr>
            <p:nvPr userDrawn="1"/>
          </p:nvSpPr>
          <p:spPr bwMode="auto">
            <a:xfrm>
              <a:off x="7905750" y="7686676"/>
              <a:ext cx="71438" cy="993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Freeform 47">
              <a:extLst>
                <a:ext uri="{FF2B5EF4-FFF2-40B4-BE49-F238E27FC236}">
                  <a16:creationId xmlns:a16="http://schemas.microsoft.com/office/drawing/2014/main" id="{4F4C66BB-95F0-4B89-B6EA-001C72AFF16D}"/>
                </a:ext>
              </a:extLst>
            </p:cNvPr>
            <p:cNvSpPr>
              <a:spLocks noEditPoints="1"/>
            </p:cNvSpPr>
            <p:nvPr userDrawn="1"/>
          </p:nvSpPr>
          <p:spPr bwMode="auto">
            <a:xfrm>
              <a:off x="8234363" y="7713663"/>
              <a:ext cx="88900" cy="966788"/>
            </a:xfrm>
            <a:custGeom>
              <a:avLst/>
              <a:gdLst>
                <a:gd name="T0" fmla="*/ 0 w 56"/>
                <a:gd name="T1" fmla="*/ 0 h 609"/>
                <a:gd name="T2" fmla="*/ 56 w 56"/>
                <a:gd name="T3" fmla="*/ 0 h 609"/>
                <a:gd name="T4" fmla="*/ 56 w 56"/>
                <a:gd name="T5" fmla="*/ 56 h 609"/>
                <a:gd name="T6" fmla="*/ 0 w 56"/>
                <a:gd name="T7" fmla="*/ 56 h 609"/>
                <a:gd name="T8" fmla="*/ 0 w 56"/>
                <a:gd name="T9" fmla="*/ 0 h 609"/>
                <a:gd name="T10" fmla="*/ 6 w 56"/>
                <a:gd name="T11" fmla="*/ 169 h 609"/>
                <a:gd name="T12" fmla="*/ 51 w 56"/>
                <a:gd name="T13" fmla="*/ 169 h 609"/>
                <a:gd name="T14" fmla="*/ 51 w 56"/>
                <a:gd name="T15" fmla="*/ 609 h 609"/>
                <a:gd name="T16" fmla="*/ 6 w 56"/>
                <a:gd name="T17" fmla="*/ 609 h 609"/>
                <a:gd name="T18" fmla="*/ 6 w 56"/>
                <a:gd name="T19" fmla="*/ 16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09">
                  <a:moveTo>
                    <a:pt x="0" y="0"/>
                  </a:moveTo>
                  <a:lnTo>
                    <a:pt x="56" y="0"/>
                  </a:lnTo>
                  <a:lnTo>
                    <a:pt x="56" y="56"/>
                  </a:lnTo>
                  <a:lnTo>
                    <a:pt x="0" y="56"/>
                  </a:lnTo>
                  <a:lnTo>
                    <a:pt x="0" y="0"/>
                  </a:lnTo>
                  <a:close/>
                  <a:moveTo>
                    <a:pt x="6" y="169"/>
                  </a:moveTo>
                  <a:lnTo>
                    <a:pt x="51" y="169"/>
                  </a:lnTo>
                  <a:lnTo>
                    <a:pt x="51" y="609"/>
                  </a:lnTo>
                  <a:lnTo>
                    <a:pt x="6" y="609"/>
                  </a:lnTo>
                  <a:lnTo>
                    <a:pt x="6" y="1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Freeform 48">
              <a:extLst>
                <a:ext uri="{FF2B5EF4-FFF2-40B4-BE49-F238E27FC236}">
                  <a16:creationId xmlns:a16="http://schemas.microsoft.com/office/drawing/2014/main" id="{978D6552-8170-4C7E-A8EF-62A4D563BAD1}"/>
                </a:ext>
              </a:extLst>
            </p:cNvPr>
            <p:cNvSpPr>
              <a:spLocks/>
            </p:cNvSpPr>
            <p:nvPr userDrawn="1"/>
          </p:nvSpPr>
          <p:spPr bwMode="auto">
            <a:xfrm>
              <a:off x="8572500" y="7964488"/>
              <a:ext cx="588963" cy="715963"/>
            </a:xfrm>
            <a:custGeom>
              <a:avLst/>
              <a:gdLst>
                <a:gd name="T0" fmla="*/ 0 w 66"/>
                <a:gd name="T1" fmla="*/ 2 h 80"/>
                <a:gd name="T2" fmla="*/ 8 w 66"/>
                <a:gd name="T3" fmla="*/ 2 h 80"/>
                <a:gd name="T4" fmla="*/ 8 w 66"/>
                <a:gd name="T5" fmla="*/ 17 h 80"/>
                <a:gd name="T6" fmla="*/ 35 w 66"/>
                <a:gd name="T7" fmla="*/ 0 h 80"/>
                <a:gd name="T8" fmla="*/ 66 w 66"/>
                <a:gd name="T9" fmla="*/ 32 h 80"/>
                <a:gd name="T10" fmla="*/ 66 w 66"/>
                <a:gd name="T11" fmla="*/ 80 h 80"/>
                <a:gd name="T12" fmla="*/ 59 w 66"/>
                <a:gd name="T13" fmla="*/ 80 h 80"/>
                <a:gd name="T14" fmla="*/ 59 w 66"/>
                <a:gd name="T15" fmla="*/ 34 h 80"/>
                <a:gd name="T16" fmla="*/ 34 w 66"/>
                <a:gd name="T17" fmla="*/ 7 h 80"/>
                <a:gd name="T18" fmla="*/ 8 w 66"/>
                <a:gd name="T19" fmla="*/ 35 h 80"/>
                <a:gd name="T20" fmla="*/ 8 w 66"/>
                <a:gd name="T21" fmla="*/ 80 h 80"/>
                <a:gd name="T22" fmla="*/ 0 w 66"/>
                <a:gd name="T23" fmla="*/ 80 h 80"/>
                <a:gd name="T24" fmla="*/ 0 w 66"/>
                <a:gd name="T25" fmla="*/ 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6" h="80">
                  <a:moveTo>
                    <a:pt x="0" y="2"/>
                  </a:moveTo>
                  <a:cubicBezTo>
                    <a:pt x="8" y="2"/>
                    <a:pt x="8" y="2"/>
                    <a:pt x="8" y="2"/>
                  </a:cubicBezTo>
                  <a:cubicBezTo>
                    <a:pt x="8" y="17"/>
                    <a:pt x="8" y="17"/>
                    <a:pt x="8" y="17"/>
                  </a:cubicBezTo>
                  <a:cubicBezTo>
                    <a:pt x="13" y="8"/>
                    <a:pt x="21" y="0"/>
                    <a:pt x="35" y="0"/>
                  </a:cubicBezTo>
                  <a:cubicBezTo>
                    <a:pt x="55" y="0"/>
                    <a:pt x="66" y="14"/>
                    <a:pt x="66" y="32"/>
                  </a:cubicBezTo>
                  <a:cubicBezTo>
                    <a:pt x="66" y="80"/>
                    <a:pt x="66" y="80"/>
                    <a:pt x="66" y="80"/>
                  </a:cubicBezTo>
                  <a:cubicBezTo>
                    <a:pt x="59" y="80"/>
                    <a:pt x="59" y="80"/>
                    <a:pt x="59" y="80"/>
                  </a:cubicBezTo>
                  <a:cubicBezTo>
                    <a:pt x="59" y="34"/>
                    <a:pt x="59" y="34"/>
                    <a:pt x="59" y="34"/>
                  </a:cubicBezTo>
                  <a:cubicBezTo>
                    <a:pt x="59" y="18"/>
                    <a:pt x="50" y="7"/>
                    <a:pt x="34" y="7"/>
                  </a:cubicBezTo>
                  <a:cubicBezTo>
                    <a:pt x="19" y="7"/>
                    <a:pt x="8" y="19"/>
                    <a:pt x="8" y="35"/>
                  </a:cubicBezTo>
                  <a:cubicBezTo>
                    <a:pt x="8" y="80"/>
                    <a:pt x="8" y="80"/>
                    <a:pt x="8" y="80"/>
                  </a:cubicBezTo>
                  <a:cubicBezTo>
                    <a:pt x="0" y="80"/>
                    <a:pt x="0" y="80"/>
                    <a:pt x="0" y="80"/>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5" name="Freeform 49">
              <a:extLst>
                <a:ext uri="{FF2B5EF4-FFF2-40B4-BE49-F238E27FC236}">
                  <a16:creationId xmlns:a16="http://schemas.microsoft.com/office/drawing/2014/main" id="{A9A59A45-32C5-4173-BB08-B74B14D6F8E9}"/>
                </a:ext>
              </a:extLst>
            </p:cNvPr>
            <p:cNvSpPr>
              <a:spLocks noEditPoints="1"/>
            </p:cNvSpPr>
            <p:nvPr userDrawn="1"/>
          </p:nvSpPr>
          <p:spPr bwMode="auto">
            <a:xfrm>
              <a:off x="9401175" y="7713663"/>
              <a:ext cx="88900" cy="966788"/>
            </a:xfrm>
            <a:custGeom>
              <a:avLst/>
              <a:gdLst>
                <a:gd name="T0" fmla="*/ 0 w 56"/>
                <a:gd name="T1" fmla="*/ 0 h 609"/>
                <a:gd name="T2" fmla="*/ 56 w 56"/>
                <a:gd name="T3" fmla="*/ 0 h 609"/>
                <a:gd name="T4" fmla="*/ 56 w 56"/>
                <a:gd name="T5" fmla="*/ 56 h 609"/>
                <a:gd name="T6" fmla="*/ 0 w 56"/>
                <a:gd name="T7" fmla="*/ 56 h 609"/>
                <a:gd name="T8" fmla="*/ 0 w 56"/>
                <a:gd name="T9" fmla="*/ 0 h 609"/>
                <a:gd name="T10" fmla="*/ 6 w 56"/>
                <a:gd name="T11" fmla="*/ 169 h 609"/>
                <a:gd name="T12" fmla="*/ 50 w 56"/>
                <a:gd name="T13" fmla="*/ 169 h 609"/>
                <a:gd name="T14" fmla="*/ 50 w 56"/>
                <a:gd name="T15" fmla="*/ 609 h 609"/>
                <a:gd name="T16" fmla="*/ 6 w 56"/>
                <a:gd name="T17" fmla="*/ 609 h 609"/>
                <a:gd name="T18" fmla="*/ 6 w 56"/>
                <a:gd name="T19" fmla="*/ 16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 h="609">
                  <a:moveTo>
                    <a:pt x="0" y="0"/>
                  </a:moveTo>
                  <a:lnTo>
                    <a:pt x="56" y="0"/>
                  </a:lnTo>
                  <a:lnTo>
                    <a:pt x="56" y="56"/>
                  </a:lnTo>
                  <a:lnTo>
                    <a:pt x="0" y="56"/>
                  </a:lnTo>
                  <a:lnTo>
                    <a:pt x="0" y="0"/>
                  </a:lnTo>
                  <a:close/>
                  <a:moveTo>
                    <a:pt x="6" y="169"/>
                  </a:moveTo>
                  <a:lnTo>
                    <a:pt x="50" y="169"/>
                  </a:lnTo>
                  <a:lnTo>
                    <a:pt x="50" y="609"/>
                  </a:lnTo>
                  <a:lnTo>
                    <a:pt x="6" y="609"/>
                  </a:lnTo>
                  <a:lnTo>
                    <a:pt x="6" y="1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6" name="Freeform 50">
              <a:extLst>
                <a:ext uri="{FF2B5EF4-FFF2-40B4-BE49-F238E27FC236}">
                  <a16:creationId xmlns:a16="http://schemas.microsoft.com/office/drawing/2014/main" id="{A8BE9395-AA11-40AD-80AA-8D74C1EE0CB7}"/>
                </a:ext>
              </a:extLst>
            </p:cNvPr>
            <p:cNvSpPr>
              <a:spLocks/>
            </p:cNvSpPr>
            <p:nvPr userDrawn="1"/>
          </p:nvSpPr>
          <p:spPr bwMode="auto">
            <a:xfrm>
              <a:off x="9694863" y="7964488"/>
              <a:ext cx="631825" cy="733425"/>
            </a:xfrm>
            <a:custGeom>
              <a:avLst/>
              <a:gdLst>
                <a:gd name="T0" fmla="*/ 0 w 71"/>
                <a:gd name="T1" fmla="*/ 41 h 82"/>
                <a:gd name="T2" fmla="*/ 0 w 71"/>
                <a:gd name="T3" fmla="*/ 41 h 82"/>
                <a:gd name="T4" fmla="*/ 39 w 71"/>
                <a:gd name="T5" fmla="*/ 0 h 82"/>
                <a:gd name="T6" fmla="*/ 70 w 71"/>
                <a:gd name="T7" fmla="*/ 15 h 82"/>
                <a:gd name="T8" fmla="*/ 65 w 71"/>
                <a:gd name="T9" fmla="*/ 20 h 82"/>
                <a:gd name="T10" fmla="*/ 39 w 71"/>
                <a:gd name="T11" fmla="*/ 7 h 82"/>
                <a:gd name="T12" fmla="*/ 8 w 71"/>
                <a:gd name="T13" fmla="*/ 41 h 82"/>
                <a:gd name="T14" fmla="*/ 8 w 71"/>
                <a:gd name="T15" fmla="*/ 41 h 82"/>
                <a:gd name="T16" fmla="*/ 40 w 71"/>
                <a:gd name="T17" fmla="*/ 75 h 82"/>
                <a:gd name="T18" fmla="*/ 66 w 71"/>
                <a:gd name="T19" fmla="*/ 62 h 82"/>
                <a:gd name="T20" fmla="*/ 71 w 71"/>
                <a:gd name="T21" fmla="*/ 66 h 82"/>
                <a:gd name="T22" fmla="*/ 39 w 71"/>
                <a:gd name="T23" fmla="*/ 82 h 82"/>
                <a:gd name="T24" fmla="*/ 0 w 71"/>
                <a:gd name="T25"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1" h="82">
                  <a:moveTo>
                    <a:pt x="0" y="41"/>
                  </a:moveTo>
                  <a:cubicBezTo>
                    <a:pt x="0" y="41"/>
                    <a:pt x="0" y="41"/>
                    <a:pt x="0" y="41"/>
                  </a:cubicBezTo>
                  <a:cubicBezTo>
                    <a:pt x="0" y="19"/>
                    <a:pt x="17" y="0"/>
                    <a:pt x="39" y="0"/>
                  </a:cubicBezTo>
                  <a:cubicBezTo>
                    <a:pt x="54" y="0"/>
                    <a:pt x="63" y="7"/>
                    <a:pt x="70" y="15"/>
                  </a:cubicBezTo>
                  <a:cubicBezTo>
                    <a:pt x="65" y="20"/>
                    <a:pt x="65" y="20"/>
                    <a:pt x="65" y="20"/>
                  </a:cubicBezTo>
                  <a:cubicBezTo>
                    <a:pt x="58" y="13"/>
                    <a:pt x="51" y="7"/>
                    <a:pt x="39" y="7"/>
                  </a:cubicBezTo>
                  <a:cubicBezTo>
                    <a:pt x="22" y="7"/>
                    <a:pt x="8" y="22"/>
                    <a:pt x="8" y="41"/>
                  </a:cubicBezTo>
                  <a:cubicBezTo>
                    <a:pt x="8" y="41"/>
                    <a:pt x="8" y="41"/>
                    <a:pt x="8" y="41"/>
                  </a:cubicBezTo>
                  <a:cubicBezTo>
                    <a:pt x="8" y="60"/>
                    <a:pt x="22" y="75"/>
                    <a:pt x="40" y="75"/>
                  </a:cubicBezTo>
                  <a:cubicBezTo>
                    <a:pt x="51" y="75"/>
                    <a:pt x="59" y="69"/>
                    <a:pt x="66" y="62"/>
                  </a:cubicBezTo>
                  <a:cubicBezTo>
                    <a:pt x="71" y="66"/>
                    <a:pt x="71" y="66"/>
                    <a:pt x="71" y="66"/>
                  </a:cubicBezTo>
                  <a:cubicBezTo>
                    <a:pt x="63" y="75"/>
                    <a:pt x="54" y="82"/>
                    <a:pt x="39" y="82"/>
                  </a:cubicBezTo>
                  <a:cubicBezTo>
                    <a:pt x="17" y="82"/>
                    <a:pt x="0" y="63"/>
                    <a:pt x="0"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7" name="Freeform 51">
              <a:extLst>
                <a:ext uri="{FF2B5EF4-FFF2-40B4-BE49-F238E27FC236}">
                  <a16:creationId xmlns:a16="http://schemas.microsoft.com/office/drawing/2014/main" id="{1DCA15BA-FC47-49C6-A7F6-19DC49DE621B}"/>
                </a:ext>
              </a:extLst>
            </p:cNvPr>
            <p:cNvSpPr>
              <a:spLocks noEditPoints="1"/>
            </p:cNvSpPr>
            <p:nvPr userDrawn="1"/>
          </p:nvSpPr>
          <p:spPr bwMode="auto">
            <a:xfrm>
              <a:off x="10452100" y="7972426"/>
              <a:ext cx="595313" cy="725488"/>
            </a:xfrm>
            <a:custGeom>
              <a:avLst/>
              <a:gdLst>
                <a:gd name="T0" fmla="*/ 0 w 67"/>
                <a:gd name="T1" fmla="*/ 56 h 81"/>
                <a:gd name="T2" fmla="*/ 0 w 67"/>
                <a:gd name="T3" fmla="*/ 56 h 81"/>
                <a:gd name="T4" fmla="*/ 34 w 67"/>
                <a:gd name="T5" fmla="*/ 31 h 81"/>
                <a:gd name="T6" fmla="*/ 60 w 67"/>
                <a:gd name="T7" fmla="*/ 34 h 81"/>
                <a:gd name="T8" fmla="*/ 60 w 67"/>
                <a:gd name="T9" fmla="*/ 31 h 81"/>
                <a:gd name="T10" fmla="*/ 35 w 67"/>
                <a:gd name="T11" fmla="*/ 7 h 81"/>
                <a:gd name="T12" fmla="*/ 10 w 67"/>
                <a:gd name="T13" fmla="*/ 13 h 81"/>
                <a:gd name="T14" fmla="*/ 7 w 67"/>
                <a:gd name="T15" fmla="*/ 7 h 81"/>
                <a:gd name="T16" fmla="*/ 35 w 67"/>
                <a:gd name="T17" fmla="*/ 0 h 81"/>
                <a:gd name="T18" fmla="*/ 59 w 67"/>
                <a:gd name="T19" fmla="*/ 9 h 81"/>
                <a:gd name="T20" fmla="*/ 67 w 67"/>
                <a:gd name="T21" fmla="*/ 30 h 81"/>
                <a:gd name="T22" fmla="*/ 67 w 67"/>
                <a:gd name="T23" fmla="*/ 79 h 81"/>
                <a:gd name="T24" fmla="*/ 60 w 67"/>
                <a:gd name="T25" fmla="*/ 79 h 81"/>
                <a:gd name="T26" fmla="*/ 60 w 67"/>
                <a:gd name="T27" fmla="*/ 66 h 81"/>
                <a:gd name="T28" fmla="*/ 30 w 67"/>
                <a:gd name="T29" fmla="*/ 81 h 81"/>
                <a:gd name="T30" fmla="*/ 0 w 67"/>
                <a:gd name="T31" fmla="*/ 56 h 81"/>
                <a:gd name="T32" fmla="*/ 60 w 67"/>
                <a:gd name="T33" fmla="*/ 50 h 81"/>
                <a:gd name="T34" fmla="*/ 60 w 67"/>
                <a:gd name="T35" fmla="*/ 41 h 81"/>
                <a:gd name="T36" fmla="*/ 34 w 67"/>
                <a:gd name="T37" fmla="*/ 37 h 81"/>
                <a:gd name="T38" fmla="*/ 8 w 67"/>
                <a:gd name="T39" fmla="*/ 56 h 81"/>
                <a:gd name="T40" fmla="*/ 8 w 67"/>
                <a:gd name="T41" fmla="*/ 56 h 81"/>
                <a:gd name="T42" fmla="*/ 31 w 67"/>
                <a:gd name="T43" fmla="*/ 74 h 81"/>
                <a:gd name="T44" fmla="*/ 60 w 67"/>
                <a:gd name="T45" fmla="*/ 5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 h="81">
                  <a:moveTo>
                    <a:pt x="0" y="56"/>
                  </a:moveTo>
                  <a:cubicBezTo>
                    <a:pt x="0" y="56"/>
                    <a:pt x="0" y="56"/>
                    <a:pt x="0" y="56"/>
                  </a:cubicBezTo>
                  <a:cubicBezTo>
                    <a:pt x="0" y="40"/>
                    <a:pt x="14" y="31"/>
                    <a:pt x="34" y="31"/>
                  </a:cubicBezTo>
                  <a:cubicBezTo>
                    <a:pt x="45" y="31"/>
                    <a:pt x="53" y="32"/>
                    <a:pt x="60" y="34"/>
                  </a:cubicBezTo>
                  <a:cubicBezTo>
                    <a:pt x="60" y="31"/>
                    <a:pt x="60" y="31"/>
                    <a:pt x="60" y="31"/>
                  </a:cubicBezTo>
                  <a:cubicBezTo>
                    <a:pt x="60" y="15"/>
                    <a:pt x="51" y="7"/>
                    <a:pt x="35" y="7"/>
                  </a:cubicBezTo>
                  <a:cubicBezTo>
                    <a:pt x="25" y="7"/>
                    <a:pt x="17" y="10"/>
                    <a:pt x="10" y="13"/>
                  </a:cubicBezTo>
                  <a:cubicBezTo>
                    <a:pt x="7" y="7"/>
                    <a:pt x="7" y="7"/>
                    <a:pt x="7" y="7"/>
                  </a:cubicBezTo>
                  <a:cubicBezTo>
                    <a:pt x="16" y="3"/>
                    <a:pt x="24" y="0"/>
                    <a:pt x="35" y="0"/>
                  </a:cubicBezTo>
                  <a:cubicBezTo>
                    <a:pt x="45" y="0"/>
                    <a:pt x="54" y="3"/>
                    <a:pt x="59" y="9"/>
                  </a:cubicBezTo>
                  <a:cubicBezTo>
                    <a:pt x="65" y="14"/>
                    <a:pt x="67" y="21"/>
                    <a:pt x="67" y="30"/>
                  </a:cubicBezTo>
                  <a:cubicBezTo>
                    <a:pt x="67" y="79"/>
                    <a:pt x="67" y="79"/>
                    <a:pt x="67" y="79"/>
                  </a:cubicBezTo>
                  <a:cubicBezTo>
                    <a:pt x="60" y="79"/>
                    <a:pt x="60" y="79"/>
                    <a:pt x="60" y="79"/>
                  </a:cubicBezTo>
                  <a:cubicBezTo>
                    <a:pt x="60" y="66"/>
                    <a:pt x="60" y="66"/>
                    <a:pt x="60" y="66"/>
                  </a:cubicBezTo>
                  <a:cubicBezTo>
                    <a:pt x="55" y="73"/>
                    <a:pt x="45" y="81"/>
                    <a:pt x="30" y="81"/>
                  </a:cubicBezTo>
                  <a:cubicBezTo>
                    <a:pt x="16" y="81"/>
                    <a:pt x="0" y="72"/>
                    <a:pt x="0" y="56"/>
                  </a:cubicBezTo>
                  <a:close/>
                  <a:moveTo>
                    <a:pt x="60" y="50"/>
                  </a:moveTo>
                  <a:cubicBezTo>
                    <a:pt x="60" y="41"/>
                    <a:pt x="60" y="41"/>
                    <a:pt x="60" y="41"/>
                  </a:cubicBezTo>
                  <a:cubicBezTo>
                    <a:pt x="54" y="39"/>
                    <a:pt x="45" y="37"/>
                    <a:pt x="34" y="37"/>
                  </a:cubicBezTo>
                  <a:cubicBezTo>
                    <a:pt x="18" y="37"/>
                    <a:pt x="8" y="45"/>
                    <a:pt x="8" y="56"/>
                  </a:cubicBezTo>
                  <a:cubicBezTo>
                    <a:pt x="8" y="56"/>
                    <a:pt x="8" y="56"/>
                    <a:pt x="8" y="56"/>
                  </a:cubicBezTo>
                  <a:cubicBezTo>
                    <a:pt x="8" y="67"/>
                    <a:pt x="19" y="74"/>
                    <a:pt x="31" y="74"/>
                  </a:cubicBezTo>
                  <a:cubicBezTo>
                    <a:pt x="47" y="74"/>
                    <a:pt x="60" y="64"/>
                    <a:pt x="60"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8" name="Rectangle 52">
              <a:extLst>
                <a:ext uri="{FF2B5EF4-FFF2-40B4-BE49-F238E27FC236}">
                  <a16:creationId xmlns:a16="http://schemas.microsoft.com/office/drawing/2014/main" id="{F8CBE1C3-9E64-4759-A75F-5D19833537DE}"/>
                </a:ext>
              </a:extLst>
            </p:cNvPr>
            <p:cNvSpPr>
              <a:spLocks noChangeArrowheads="1"/>
            </p:cNvSpPr>
            <p:nvPr userDrawn="1"/>
          </p:nvSpPr>
          <p:spPr bwMode="auto">
            <a:xfrm>
              <a:off x="11296650" y="7686676"/>
              <a:ext cx="71438" cy="9937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9" name="Freeform 53">
              <a:extLst>
                <a:ext uri="{FF2B5EF4-FFF2-40B4-BE49-F238E27FC236}">
                  <a16:creationId xmlns:a16="http://schemas.microsoft.com/office/drawing/2014/main" id="{1B6C0DF8-D850-4C01-9B51-ED4BD0329833}"/>
                </a:ext>
              </a:extLst>
            </p:cNvPr>
            <p:cNvSpPr>
              <a:spLocks/>
            </p:cNvSpPr>
            <p:nvPr userDrawn="1"/>
          </p:nvSpPr>
          <p:spPr bwMode="auto">
            <a:xfrm>
              <a:off x="12009438" y="7713663"/>
              <a:ext cx="846138" cy="984250"/>
            </a:xfrm>
            <a:custGeom>
              <a:avLst/>
              <a:gdLst>
                <a:gd name="T0" fmla="*/ 0 w 95"/>
                <a:gd name="T1" fmla="*/ 55 h 110"/>
                <a:gd name="T2" fmla="*/ 0 w 95"/>
                <a:gd name="T3" fmla="*/ 55 h 110"/>
                <a:gd name="T4" fmla="*/ 53 w 95"/>
                <a:gd name="T5" fmla="*/ 0 h 110"/>
                <a:gd name="T6" fmla="*/ 94 w 95"/>
                <a:gd name="T7" fmla="*/ 17 h 110"/>
                <a:gd name="T8" fmla="*/ 88 w 95"/>
                <a:gd name="T9" fmla="*/ 22 h 110"/>
                <a:gd name="T10" fmla="*/ 53 w 95"/>
                <a:gd name="T11" fmla="*/ 7 h 110"/>
                <a:gd name="T12" fmla="*/ 8 w 95"/>
                <a:gd name="T13" fmla="*/ 54 h 110"/>
                <a:gd name="T14" fmla="*/ 8 w 95"/>
                <a:gd name="T15" fmla="*/ 55 h 110"/>
                <a:gd name="T16" fmla="*/ 53 w 95"/>
                <a:gd name="T17" fmla="*/ 102 h 110"/>
                <a:gd name="T18" fmla="*/ 89 w 95"/>
                <a:gd name="T19" fmla="*/ 86 h 110"/>
                <a:gd name="T20" fmla="*/ 95 w 95"/>
                <a:gd name="T21" fmla="*/ 91 h 110"/>
                <a:gd name="T22" fmla="*/ 52 w 95"/>
                <a:gd name="T23" fmla="*/ 110 h 110"/>
                <a:gd name="T24" fmla="*/ 0 w 95"/>
                <a:gd name="T25"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10">
                  <a:moveTo>
                    <a:pt x="0" y="55"/>
                  </a:moveTo>
                  <a:cubicBezTo>
                    <a:pt x="0" y="55"/>
                    <a:pt x="0" y="55"/>
                    <a:pt x="0" y="55"/>
                  </a:cubicBezTo>
                  <a:cubicBezTo>
                    <a:pt x="0" y="24"/>
                    <a:pt x="22" y="0"/>
                    <a:pt x="53" y="0"/>
                  </a:cubicBezTo>
                  <a:cubicBezTo>
                    <a:pt x="72" y="0"/>
                    <a:pt x="83" y="7"/>
                    <a:pt x="94" y="17"/>
                  </a:cubicBezTo>
                  <a:cubicBezTo>
                    <a:pt x="88" y="22"/>
                    <a:pt x="88" y="22"/>
                    <a:pt x="88" y="22"/>
                  </a:cubicBezTo>
                  <a:cubicBezTo>
                    <a:pt x="79" y="13"/>
                    <a:pt x="69" y="7"/>
                    <a:pt x="53" y="7"/>
                  </a:cubicBezTo>
                  <a:cubicBezTo>
                    <a:pt x="27" y="7"/>
                    <a:pt x="8" y="28"/>
                    <a:pt x="8" y="54"/>
                  </a:cubicBezTo>
                  <a:cubicBezTo>
                    <a:pt x="8" y="55"/>
                    <a:pt x="8" y="55"/>
                    <a:pt x="8" y="55"/>
                  </a:cubicBezTo>
                  <a:cubicBezTo>
                    <a:pt x="8" y="81"/>
                    <a:pt x="27" y="102"/>
                    <a:pt x="53" y="102"/>
                  </a:cubicBezTo>
                  <a:cubicBezTo>
                    <a:pt x="68" y="102"/>
                    <a:pt x="79" y="97"/>
                    <a:pt x="89" y="86"/>
                  </a:cubicBezTo>
                  <a:cubicBezTo>
                    <a:pt x="95" y="91"/>
                    <a:pt x="95" y="91"/>
                    <a:pt x="95" y="91"/>
                  </a:cubicBezTo>
                  <a:cubicBezTo>
                    <a:pt x="83" y="102"/>
                    <a:pt x="71" y="110"/>
                    <a:pt x="52" y="110"/>
                  </a:cubicBezTo>
                  <a:cubicBezTo>
                    <a:pt x="22" y="110"/>
                    <a:pt x="0" y="85"/>
                    <a:pt x="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0" name="Freeform 54">
              <a:extLst>
                <a:ext uri="{FF2B5EF4-FFF2-40B4-BE49-F238E27FC236}">
                  <a16:creationId xmlns:a16="http://schemas.microsoft.com/office/drawing/2014/main" id="{D335944F-4610-455C-BC78-769EC01FE313}"/>
                </a:ext>
              </a:extLst>
            </p:cNvPr>
            <p:cNvSpPr>
              <a:spLocks noEditPoints="1"/>
            </p:cNvSpPr>
            <p:nvPr userDrawn="1"/>
          </p:nvSpPr>
          <p:spPr bwMode="auto">
            <a:xfrm>
              <a:off x="12979400" y="7972426"/>
              <a:ext cx="596900" cy="725488"/>
            </a:xfrm>
            <a:custGeom>
              <a:avLst/>
              <a:gdLst>
                <a:gd name="T0" fmla="*/ 0 w 67"/>
                <a:gd name="T1" fmla="*/ 56 h 81"/>
                <a:gd name="T2" fmla="*/ 0 w 67"/>
                <a:gd name="T3" fmla="*/ 56 h 81"/>
                <a:gd name="T4" fmla="*/ 34 w 67"/>
                <a:gd name="T5" fmla="*/ 31 h 81"/>
                <a:gd name="T6" fmla="*/ 60 w 67"/>
                <a:gd name="T7" fmla="*/ 34 h 81"/>
                <a:gd name="T8" fmla="*/ 60 w 67"/>
                <a:gd name="T9" fmla="*/ 31 h 81"/>
                <a:gd name="T10" fmla="*/ 34 w 67"/>
                <a:gd name="T11" fmla="*/ 7 h 81"/>
                <a:gd name="T12" fmla="*/ 10 w 67"/>
                <a:gd name="T13" fmla="*/ 13 h 81"/>
                <a:gd name="T14" fmla="*/ 7 w 67"/>
                <a:gd name="T15" fmla="*/ 7 h 81"/>
                <a:gd name="T16" fmla="*/ 35 w 67"/>
                <a:gd name="T17" fmla="*/ 0 h 81"/>
                <a:gd name="T18" fmla="*/ 59 w 67"/>
                <a:gd name="T19" fmla="*/ 9 h 81"/>
                <a:gd name="T20" fmla="*/ 67 w 67"/>
                <a:gd name="T21" fmla="*/ 30 h 81"/>
                <a:gd name="T22" fmla="*/ 67 w 67"/>
                <a:gd name="T23" fmla="*/ 79 h 81"/>
                <a:gd name="T24" fmla="*/ 60 w 67"/>
                <a:gd name="T25" fmla="*/ 79 h 81"/>
                <a:gd name="T26" fmla="*/ 60 w 67"/>
                <a:gd name="T27" fmla="*/ 66 h 81"/>
                <a:gd name="T28" fmla="*/ 30 w 67"/>
                <a:gd name="T29" fmla="*/ 81 h 81"/>
                <a:gd name="T30" fmla="*/ 0 w 67"/>
                <a:gd name="T31" fmla="*/ 56 h 81"/>
                <a:gd name="T32" fmla="*/ 60 w 67"/>
                <a:gd name="T33" fmla="*/ 50 h 81"/>
                <a:gd name="T34" fmla="*/ 60 w 67"/>
                <a:gd name="T35" fmla="*/ 41 h 81"/>
                <a:gd name="T36" fmla="*/ 34 w 67"/>
                <a:gd name="T37" fmla="*/ 37 h 81"/>
                <a:gd name="T38" fmla="*/ 8 w 67"/>
                <a:gd name="T39" fmla="*/ 56 h 81"/>
                <a:gd name="T40" fmla="*/ 8 w 67"/>
                <a:gd name="T41" fmla="*/ 56 h 81"/>
                <a:gd name="T42" fmla="*/ 31 w 67"/>
                <a:gd name="T43" fmla="*/ 74 h 81"/>
                <a:gd name="T44" fmla="*/ 60 w 67"/>
                <a:gd name="T45" fmla="*/ 5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7" h="81">
                  <a:moveTo>
                    <a:pt x="0" y="56"/>
                  </a:moveTo>
                  <a:cubicBezTo>
                    <a:pt x="0" y="56"/>
                    <a:pt x="0" y="56"/>
                    <a:pt x="0" y="56"/>
                  </a:cubicBezTo>
                  <a:cubicBezTo>
                    <a:pt x="0" y="40"/>
                    <a:pt x="14" y="31"/>
                    <a:pt x="34" y="31"/>
                  </a:cubicBezTo>
                  <a:cubicBezTo>
                    <a:pt x="45" y="31"/>
                    <a:pt x="52" y="32"/>
                    <a:pt x="60" y="34"/>
                  </a:cubicBezTo>
                  <a:cubicBezTo>
                    <a:pt x="60" y="31"/>
                    <a:pt x="60" y="31"/>
                    <a:pt x="60" y="31"/>
                  </a:cubicBezTo>
                  <a:cubicBezTo>
                    <a:pt x="60" y="15"/>
                    <a:pt x="50" y="7"/>
                    <a:pt x="34" y="7"/>
                  </a:cubicBezTo>
                  <a:cubicBezTo>
                    <a:pt x="25" y="7"/>
                    <a:pt x="17" y="10"/>
                    <a:pt x="10" y="13"/>
                  </a:cubicBezTo>
                  <a:cubicBezTo>
                    <a:pt x="7" y="7"/>
                    <a:pt x="7" y="7"/>
                    <a:pt x="7" y="7"/>
                  </a:cubicBezTo>
                  <a:cubicBezTo>
                    <a:pt x="16" y="3"/>
                    <a:pt x="24" y="0"/>
                    <a:pt x="35" y="0"/>
                  </a:cubicBezTo>
                  <a:cubicBezTo>
                    <a:pt x="45" y="0"/>
                    <a:pt x="53" y="3"/>
                    <a:pt x="59" y="9"/>
                  </a:cubicBezTo>
                  <a:cubicBezTo>
                    <a:pt x="64" y="14"/>
                    <a:pt x="67" y="21"/>
                    <a:pt x="67" y="30"/>
                  </a:cubicBezTo>
                  <a:cubicBezTo>
                    <a:pt x="67" y="79"/>
                    <a:pt x="67" y="79"/>
                    <a:pt x="67" y="79"/>
                  </a:cubicBezTo>
                  <a:cubicBezTo>
                    <a:pt x="60" y="79"/>
                    <a:pt x="60" y="79"/>
                    <a:pt x="60" y="79"/>
                  </a:cubicBezTo>
                  <a:cubicBezTo>
                    <a:pt x="60" y="66"/>
                    <a:pt x="60" y="66"/>
                    <a:pt x="60" y="66"/>
                  </a:cubicBezTo>
                  <a:cubicBezTo>
                    <a:pt x="54" y="73"/>
                    <a:pt x="45" y="81"/>
                    <a:pt x="30" y="81"/>
                  </a:cubicBezTo>
                  <a:cubicBezTo>
                    <a:pt x="16" y="81"/>
                    <a:pt x="0" y="72"/>
                    <a:pt x="0" y="56"/>
                  </a:cubicBezTo>
                  <a:close/>
                  <a:moveTo>
                    <a:pt x="60" y="50"/>
                  </a:moveTo>
                  <a:cubicBezTo>
                    <a:pt x="60" y="41"/>
                    <a:pt x="60" y="41"/>
                    <a:pt x="60" y="41"/>
                  </a:cubicBezTo>
                  <a:cubicBezTo>
                    <a:pt x="53" y="39"/>
                    <a:pt x="45" y="37"/>
                    <a:pt x="34" y="37"/>
                  </a:cubicBezTo>
                  <a:cubicBezTo>
                    <a:pt x="17" y="37"/>
                    <a:pt x="8" y="45"/>
                    <a:pt x="8" y="56"/>
                  </a:cubicBezTo>
                  <a:cubicBezTo>
                    <a:pt x="8" y="56"/>
                    <a:pt x="8" y="56"/>
                    <a:pt x="8" y="56"/>
                  </a:cubicBezTo>
                  <a:cubicBezTo>
                    <a:pt x="8" y="67"/>
                    <a:pt x="19" y="74"/>
                    <a:pt x="31" y="74"/>
                  </a:cubicBezTo>
                  <a:cubicBezTo>
                    <a:pt x="46" y="74"/>
                    <a:pt x="60" y="64"/>
                    <a:pt x="60"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1" name="Freeform 55">
              <a:extLst>
                <a:ext uri="{FF2B5EF4-FFF2-40B4-BE49-F238E27FC236}">
                  <a16:creationId xmlns:a16="http://schemas.microsoft.com/office/drawing/2014/main" id="{756F5B5D-7CA2-4C6F-90FC-650EAAB19120}"/>
                </a:ext>
              </a:extLst>
            </p:cNvPr>
            <p:cNvSpPr>
              <a:spLocks/>
            </p:cNvSpPr>
            <p:nvPr userDrawn="1"/>
          </p:nvSpPr>
          <p:spPr bwMode="auto">
            <a:xfrm>
              <a:off x="13754100" y="7972426"/>
              <a:ext cx="525463" cy="717550"/>
            </a:xfrm>
            <a:custGeom>
              <a:avLst/>
              <a:gdLst>
                <a:gd name="T0" fmla="*/ 0 w 59"/>
                <a:gd name="T1" fmla="*/ 69 h 80"/>
                <a:gd name="T2" fmla="*/ 4 w 59"/>
                <a:gd name="T3" fmla="*/ 63 h 80"/>
                <a:gd name="T4" fmla="*/ 32 w 59"/>
                <a:gd name="T5" fmla="*/ 73 h 80"/>
                <a:gd name="T6" fmla="*/ 51 w 59"/>
                <a:gd name="T7" fmla="*/ 59 h 80"/>
                <a:gd name="T8" fmla="*/ 51 w 59"/>
                <a:gd name="T9" fmla="*/ 58 h 80"/>
                <a:gd name="T10" fmla="*/ 30 w 59"/>
                <a:gd name="T11" fmla="*/ 43 h 80"/>
                <a:gd name="T12" fmla="*/ 4 w 59"/>
                <a:gd name="T13" fmla="*/ 21 h 80"/>
                <a:gd name="T14" fmla="*/ 4 w 59"/>
                <a:gd name="T15" fmla="*/ 21 h 80"/>
                <a:gd name="T16" fmla="*/ 29 w 59"/>
                <a:gd name="T17" fmla="*/ 0 h 80"/>
                <a:gd name="T18" fmla="*/ 57 w 59"/>
                <a:gd name="T19" fmla="*/ 8 h 80"/>
                <a:gd name="T20" fmla="*/ 53 w 59"/>
                <a:gd name="T21" fmla="*/ 14 h 80"/>
                <a:gd name="T22" fmla="*/ 29 w 59"/>
                <a:gd name="T23" fmla="*/ 7 h 80"/>
                <a:gd name="T24" fmla="*/ 11 w 59"/>
                <a:gd name="T25" fmla="*/ 20 h 80"/>
                <a:gd name="T26" fmla="*/ 11 w 59"/>
                <a:gd name="T27" fmla="*/ 21 h 80"/>
                <a:gd name="T28" fmla="*/ 33 w 59"/>
                <a:gd name="T29" fmla="*/ 36 h 80"/>
                <a:gd name="T30" fmla="*/ 59 w 59"/>
                <a:gd name="T31" fmla="*/ 57 h 80"/>
                <a:gd name="T32" fmla="*/ 59 w 59"/>
                <a:gd name="T33" fmla="*/ 58 h 80"/>
                <a:gd name="T34" fmla="*/ 32 w 59"/>
                <a:gd name="T35" fmla="*/ 80 h 80"/>
                <a:gd name="T36" fmla="*/ 0 w 59"/>
                <a:gd name="T37" fmla="*/ 6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80">
                  <a:moveTo>
                    <a:pt x="0" y="69"/>
                  </a:moveTo>
                  <a:cubicBezTo>
                    <a:pt x="4" y="63"/>
                    <a:pt x="4" y="63"/>
                    <a:pt x="4" y="63"/>
                  </a:cubicBezTo>
                  <a:cubicBezTo>
                    <a:pt x="13" y="70"/>
                    <a:pt x="22" y="73"/>
                    <a:pt x="32" y="73"/>
                  </a:cubicBezTo>
                  <a:cubicBezTo>
                    <a:pt x="43" y="73"/>
                    <a:pt x="51" y="68"/>
                    <a:pt x="51" y="59"/>
                  </a:cubicBezTo>
                  <a:cubicBezTo>
                    <a:pt x="51" y="58"/>
                    <a:pt x="51" y="58"/>
                    <a:pt x="51" y="58"/>
                  </a:cubicBezTo>
                  <a:cubicBezTo>
                    <a:pt x="51" y="49"/>
                    <a:pt x="41" y="46"/>
                    <a:pt x="30" y="43"/>
                  </a:cubicBezTo>
                  <a:cubicBezTo>
                    <a:pt x="18" y="39"/>
                    <a:pt x="4" y="35"/>
                    <a:pt x="4" y="21"/>
                  </a:cubicBezTo>
                  <a:cubicBezTo>
                    <a:pt x="4" y="21"/>
                    <a:pt x="4" y="21"/>
                    <a:pt x="4" y="21"/>
                  </a:cubicBezTo>
                  <a:cubicBezTo>
                    <a:pt x="4" y="9"/>
                    <a:pt x="14" y="0"/>
                    <a:pt x="29" y="0"/>
                  </a:cubicBezTo>
                  <a:cubicBezTo>
                    <a:pt x="39" y="0"/>
                    <a:pt x="49" y="3"/>
                    <a:pt x="57" y="8"/>
                  </a:cubicBezTo>
                  <a:cubicBezTo>
                    <a:pt x="53" y="14"/>
                    <a:pt x="53" y="14"/>
                    <a:pt x="53" y="14"/>
                  </a:cubicBezTo>
                  <a:cubicBezTo>
                    <a:pt x="46" y="10"/>
                    <a:pt x="37" y="7"/>
                    <a:pt x="29" y="7"/>
                  </a:cubicBezTo>
                  <a:cubicBezTo>
                    <a:pt x="18" y="7"/>
                    <a:pt x="11" y="12"/>
                    <a:pt x="11" y="20"/>
                  </a:cubicBezTo>
                  <a:cubicBezTo>
                    <a:pt x="11" y="21"/>
                    <a:pt x="11" y="21"/>
                    <a:pt x="11" y="21"/>
                  </a:cubicBezTo>
                  <a:cubicBezTo>
                    <a:pt x="11" y="29"/>
                    <a:pt x="22" y="32"/>
                    <a:pt x="33" y="36"/>
                  </a:cubicBezTo>
                  <a:cubicBezTo>
                    <a:pt x="46" y="39"/>
                    <a:pt x="59" y="44"/>
                    <a:pt x="59" y="57"/>
                  </a:cubicBezTo>
                  <a:cubicBezTo>
                    <a:pt x="59" y="58"/>
                    <a:pt x="59" y="58"/>
                    <a:pt x="59" y="58"/>
                  </a:cubicBezTo>
                  <a:cubicBezTo>
                    <a:pt x="59" y="71"/>
                    <a:pt x="47" y="80"/>
                    <a:pt x="32" y="80"/>
                  </a:cubicBezTo>
                  <a:cubicBezTo>
                    <a:pt x="21" y="80"/>
                    <a:pt x="8" y="76"/>
                    <a:pt x="0"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2" name="Freeform 56">
              <a:extLst>
                <a:ext uri="{FF2B5EF4-FFF2-40B4-BE49-F238E27FC236}">
                  <a16:creationId xmlns:a16="http://schemas.microsoft.com/office/drawing/2014/main" id="{6FC0E8A2-FBBA-4A43-97A7-D92DE69107DB}"/>
                </a:ext>
              </a:extLst>
            </p:cNvPr>
            <p:cNvSpPr>
              <a:spLocks noEditPoints="1"/>
            </p:cNvSpPr>
            <p:nvPr userDrawn="1"/>
          </p:nvSpPr>
          <p:spPr bwMode="auto">
            <a:xfrm>
              <a:off x="14439900" y="7964488"/>
              <a:ext cx="641350" cy="733425"/>
            </a:xfrm>
            <a:custGeom>
              <a:avLst/>
              <a:gdLst>
                <a:gd name="T0" fmla="*/ 0 w 72"/>
                <a:gd name="T1" fmla="*/ 41 h 82"/>
                <a:gd name="T2" fmla="*/ 0 w 72"/>
                <a:gd name="T3" fmla="*/ 41 h 82"/>
                <a:gd name="T4" fmla="*/ 37 w 72"/>
                <a:gd name="T5" fmla="*/ 0 h 82"/>
                <a:gd name="T6" fmla="*/ 72 w 72"/>
                <a:gd name="T7" fmla="*/ 41 h 82"/>
                <a:gd name="T8" fmla="*/ 72 w 72"/>
                <a:gd name="T9" fmla="*/ 44 h 82"/>
                <a:gd name="T10" fmla="*/ 8 w 72"/>
                <a:gd name="T11" fmla="*/ 44 h 82"/>
                <a:gd name="T12" fmla="*/ 38 w 72"/>
                <a:gd name="T13" fmla="*/ 75 h 82"/>
                <a:gd name="T14" fmla="*/ 65 w 72"/>
                <a:gd name="T15" fmla="*/ 62 h 82"/>
                <a:gd name="T16" fmla="*/ 70 w 72"/>
                <a:gd name="T17" fmla="*/ 67 h 82"/>
                <a:gd name="T18" fmla="*/ 38 w 72"/>
                <a:gd name="T19" fmla="*/ 82 h 82"/>
                <a:gd name="T20" fmla="*/ 0 w 72"/>
                <a:gd name="T21" fmla="*/ 41 h 82"/>
                <a:gd name="T22" fmla="*/ 64 w 72"/>
                <a:gd name="T23" fmla="*/ 37 h 82"/>
                <a:gd name="T24" fmla="*/ 36 w 72"/>
                <a:gd name="T25" fmla="*/ 7 h 82"/>
                <a:gd name="T26" fmla="*/ 8 w 72"/>
                <a:gd name="T27" fmla="*/ 37 h 82"/>
                <a:gd name="T28" fmla="*/ 64 w 72"/>
                <a:gd name="T29" fmla="*/ 3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82">
                  <a:moveTo>
                    <a:pt x="0" y="41"/>
                  </a:moveTo>
                  <a:cubicBezTo>
                    <a:pt x="0" y="41"/>
                    <a:pt x="0" y="41"/>
                    <a:pt x="0" y="41"/>
                  </a:cubicBezTo>
                  <a:cubicBezTo>
                    <a:pt x="0" y="18"/>
                    <a:pt x="16" y="0"/>
                    <a:pt x="37" y="0"/>
                  </a:cubicBezTo>
                  <a:cubicBezTo>
                    <a:pt x="58" y="0"/>
                    <a:pt x="72" y="18"/>
                    <a:pt x="72" y="41"/>
                  </a:cubicBezTo>
                  <a:cubicBezTo>
                    <a:pt x="72" y="42"/>
                    <a:pt x="72" y="43"/>
                    <a:pt x="72" y="44"/>
                  </a:cubicBezTo>
                  <a:cubicBezTo>
                    <a:pt x="8" y="44"/>
                    <a:pt x="8" y="44"/>
                    <a:pt x="8" y="44"/>
                  </a:cubicBezTo>
                  <a:cubicBezTo>
                    <a:pt x="9" y="63"/>
                    <a:pt x="23" y="75"/>
                    <a:pt x="38" y="75"/>
                  </a:cubicBezTo>
                  <a:cubicBezTo>
                    <a:pt x="50" y="75"/>
                    <a:pt x="58" y="69"/>
                    <a:pt x="65" y="62"/>
                  </a:cubicBezTo>
                  <a:cubicBezTo>
                    <a:pt x="70" y="67"/>
                    <a:pt x="70" y="67"/>
                    <a:pt x="70" y="67"/>
                  </a:cubicBezTo>
                  <a:cubicBezTo>
                    <a:pt x="62" y="76"/>
                    <a:pt x="53" y="82"/>
                    <a:pt x="38" y="82"/>
                  </a:cubicBezTo>
                  <a:cubicBezTo>
                    <a:pt x="18" y="82"/>
                    <a:pt x="0" y="65"/>
                    <a:pt x="0" y="41"/>
                  </a:cubicBezTo>
                  <a:close/>
                  <a:moveTo>
                    <a:pt x="64" y="37"/>
                  </a:moveTo>
                  <a:cubicBezTo>
                    <a:pt x="63" y="22"/>
                    <a:pt x="54" y="7"/>
                    <a:pt x="36" y="7"/>
                  </a:cubicBezTo>
                  <a:cubicBezTo>
                    <a:pt x="21" y="7"/>
                    <a:pt x="9" y="20"/>
                    <a:pt x="8" y="37"/>
                  </a:cubicBezTo>
                  <a:lnTo>
                    <a:pt x="64"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3" name="Freeform 57">
              <a:extLst>
                <a:ext uri="{FF2B5EF4-FFF2-40B4-BE49-F238E27FC236}">
                  <a16:creationId xmlns:a16="http://schemas.microsoft.com/office/drawing/2014/main" id="{7685E1CD-78BA-4C53-A684-7F21AB3EE051}"/>
                </a:ext>
              </a:extLst>
            </p:cNvPr>
            <p:cNvSpPr>
              <a:spLocks/>
            </p:cNvSpPr>
            <p:nvPr userDrawn="1"/>
          </p:nvSpPr>
          <p:spPr bwMode="auto">
            <a:xfrm>
              <a:off x="15659100" y="7713663"/>
              <a:ext cx="846138" cy="984250"/>
            </a:xfrm>
            <a:custGeom>
              <a:avLst/>
              <a:gdLst>
                <a:gd name="T0" fmla="*/ 0 w 95"/>
                <a:gd name="T1" fmla="*/ 55 h 110"/>
                <a:gd name="T2" fmla="*/ 0 w 95"/>
                <a:gd name="T3" fmla="*/ 55 h 110"/>
                <a:gd name="T4" fmla="*/ 53 w 95"/>
                <a:gd name="T5" fmla="*/ 0 h 110"/>
                <a:gd name="T6" fmla="*/ 94 w 95"/>
                <a:gd name="T7" fmla="*/ 17 h 110"/>
                <a:gd name="T8" fmla="*/ 89 w 95"/>
                <a:gd name="T9" fmla="*/ 22 h 110"/>
                <a:gd name="T10" fmla="*/ 53 w 95"/>
                <a:gd name="T11" fmla="*/ 7 h 110"/>
                <a:gd name="T12" fmla="*/ 8 w 95"/>
                <a:gd name="T13" fmla="*/ 54 h 110"/>
                <a:gd name="T14" fmla="*/ 8 w 95"/>
                <a:gd name="T15" fmla="*/ 55 h 110"/>
                <a:gd name="T16" fmla="*/ 53 w 95"/>
                <a:gd name="T17" fmla="*/ 102 h 110"/>
                <a:gd name="T18" fmla="*/ 89 w 95"/>
                <a:gd name="T19" fmla="*/ 86 h 110"/>
                <a:gd name="T20" fmla="*/ 95 w 95"/>
                <a:gd name="T21" fmla="*/ 91 h 110"/>
                <a:gd name="T22" fmla="*/ 53 w 95"/>
                <a:gd name="T23" fmla="*/ 110 h 110"/>
                <a:gd name="T24" fmla="*/ 0 w 95"/>
                <a:gd name="T25"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5" h="110">
                  <a:moveTo>
                    <a:pt x="0" y="55"/>
                  </a:moveTo>
                  <a:cubicBezTo>
                    <a:pt x="0" y="55"/>
                    <a:pt x="0" y="55"/>
                    <a:pt x="0" y="55"/>
                  </a:cubicBezTo>
                  <a:cubicBezTo>
                    <a:pt x="0" y="24"/>
                    <a:pt x="22" y="0"/>
                    <a:pt x="53" y="0"/>
                  </a:cubicBezTo>
                  <a:cubicBezTo>
                    <a:pt x="72" y="0"/>
                    <a:pt x="83" y="7"/>
                    <a:pt x="94" y="17"/>
                  </a:cubicBezTo>
                  <a:cubicBezTo>
                    <a:pt x="89" y="22"/>
                    <a:pt x="89" y="22"/>
                    <a:pt x="89" y="22"/>
                  </a:cubicBezTo>
                  <a:cubicBezTo>
                    <a:pt x="79" y="13"/>
                    <a:pt x="69" y="7"/>
                    <a:pt x="53" y="7"/>
                  </a:cubicBezTo>
                  <a:cubicBezTo>
                    <a:pt x="27" y="7"/>
                    <a:pt x="8" y="28"/>
                    <a:pt x="8" y="54"/>
                  </a:cubicBezTo>
                  <a:cubicBezTo>
                    <a:pt x="8" y="55"/>
                    <a:pt x="8" y="55"/>
                    <a:pt x="8" y="55"/>
                  </a:cubicBezTo>
                  <a:cubicBezTo>
                    <a:pt x="8" y="81"/>
                    <a:pt x="27" y="102"/>
                    <a:pt x="53" y="102"/>
                  </a:cubicBezTo>
                  <a:cubicBezTo>
                    <a:pt x="68" y="102"/>
                    <a:pt x="79" y="97"/>
                    <a:pt x="89" y="86"/>
                  </a:cubicBezTo>
                  <a:cubicBezTo>
                    <a:pt x="95" y="91"/>
                    <a:pt x="95" y="91"/>
                    <a:pt x="95" y="91"/>
                  </a:cubicBezTo>
                  <a:cubicBezTo>
                    <a:pt x="84" y="102"/>
                    <a:pt x="71" y="110"/>
                    <a:pt x="53" y="110"/>
                  </a:cubicBezTo>
                  <a:cubicBezTo>
                    <a:pt x="22" y="110"/>
                    <a:pt x="0" y="85"/>
                    <a:pt x="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4" name="Freeform 58">
              <a:extLst>
                <a:ext uri="{FF2B5EF4-FFF2-40B4-BE49-F238E27FC236}">
                  <a16:creationId xmlns:a16="http://schemas.microsoft.com/office/drawing/2014/main" id="{9BAFB92E-A9C9-4F96-BB66-7987B238A5B2}"/>
                </a:ext>
              </a:extLst>
            </p:cNvPr>
            <p:cNvSpPr>
              <a:spLocks noEditPoints="1"/>
            </p:cNvSpPr>
            <p:nvPr userDrawn="1"/>
          </p:nvSpPr>
          <p:spPr bwMode="auto">
            <a:xfrm>
              <a:off x="16630650" y="7964488"/>
              <a:ext cx="703263" cy="733425"/>
            </a:xfrm>
            <a:custGeom>
              <a:avLst/>
              <a:gdLst>
                <a:gd name="T0" fmla="*/ 0 w 79"/>
                <a:gd name="T1" fmla="*/ 41 h 82"/>
                <a:gd name="T2" fmla="*/ 0 w 79"/>
                <a:gd name="T3" fmla="*/ 41 h 82"/>
                <a:gd name="T4" fmla="*/ 40 w 79"/>
                <a:gd name="T5" fmla="*/ 0 h 82"/>
                <a:gd name="T6" fmla="*/ 79 w 79"/>
                <a:gd name="T7" fmla="*/ 41 h 82"/>
                <a:gd name="T8" fmla="*/ 79 w 79"/>
                <a:gd name="T9" fmla="*/ 41 h 82"/>
                <a:gd name="T10" fmla="*/ 39 w 79"/>
                <a:gd name="T11" fmla="*/ 82 h 82"/>
                <a:gd name="T12" fmla="*/ 0 w 79"/>
                <a:gd name="T13" fmla="*/ 41 h 82"/>
                <a:gd name="T14" fmla="*/ 71 w 79"/>
                <a:gd name="T15" fmla="*/ 41 h 82"/>
                <a:gd name="T16" fmla="*/ 71 w 79"/>
                <a:gd name="T17" fmla="*/ 41 h 82"/>
                <a:gd name="T18" fmla="*/ 39 w 79"/>
                <a:gd name="T19" fmla="*/ 7 h 82"/>
                <a:gd name="T20" fmla="*/ 8 w 79"/>
                <a:gd name="T21" fmla="*/ 41 h 82"/>
                <a:gd name="T22" fmla="*/ 8 w 79"/>
                <a:gd name="T23" fmla="*/ 41 h 82"/>
                <a:gd name="T24" fmla="*/ 40 w 79"/>
                <a:gd name="T25" fmla="*/ 75 h 82"/>
                <a:gd name="T26" fmla="*/ 71 w 79"/>
                <a:gd name="T27" fmla="*/ 41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9" h="82">
                  <a:moveTo>
                    <a:pt x="0" y="41"/>
                  </a:moveTo>
                  <a:cubicBezTo>
                    <a:pt x="0" y="41"/>
                    <a:pt x="0" y="41"/>
                    <a:pt x="0" y="41"/>
                  </a:cubicBezTo>
                  <a:cubicBezTo>
                    <a:pt x="0" y="19"/>
                    <a:pt x="17" y="0"/>
                    <a:pt x="40" y="0"/>
                  </a:cubicBezTo>
                  <a:cubicBezTo>
                    <a:pt x="63" y="0"/>
                    <a:pt x="79" y="19"/>
                    <a:pt x="79" y="41"/>
                  </a:cubicBezTo>
                  <a:cubicBezTo>
                    <a:pt x="79" y="41"/>
                    <a:pt x="79" y="41"/>
                    <a:pt x="79" y="41"/>
                  </a:cubicBezTo>
                  <a:cubicBezTo>
                    <a:pt x="79" y="63"/>
                    <a:pt x="63" y="82"/>
                    <a:pt x="39" y="82"/>
                  </a:cubicBezTo>
                  <a:cubicBezTo>
                    <a:pt x="16" y="82"/>
                    <a:pt x="0" y="63"/>
                    <a:pt x="0" y="41"/>
                  </a:cubicBezTo>
                  <a:close/>
                  <a:moveTo>
                    <a:pt x="71" y="41"/>
                  </a:moveTo>
                  <a:cubicBezTo>
                    <a:pt x="71" y="41"/>
                    <a:pt x="71" y="41"/>
                    <a:pt x="71" y="41"/>
                  </a:cubicBezTo>
                  <a:cubicBezTo>
                    <a:pt x="71" y="22"/>
                    <a:pt x="57" y="7"/>
                    <a:pt x="39" y="7"/>
                  </a:cubicBezTo>
                  <a:cubicBezTo>
                    <a:pt x="21" y="7"/>
                    <a:pt x="8" y="22"/>
                    <a:pt x="8" y="41"/>
                  </a:cubicBezTo>
                  <a:cubicBezTo>
                    <a:pt x="8" y="41"/>
                    <a:pt x="8" y="41"/>
                    <a:pt x="8" y="41"/>
                  </a:cubicBezTo>
                  <a:cubicBezTo>
                    <a:pt x="8" y="60"/>
                    <a:pt x="22" y="75"/>
                    <a:pt x="40" y="75"/>
                  </a:cubicBezTo>
                  <a:cubicBezTo>
                    <a:pt x="58" y="75"/>
                    <a:pt x="71" y="60"/>
                    <a:pt x="71"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5" name="Freeform 59">
              <a:extLst>
                <a:ext uri="{FF2B5EF4-FFF2-40B4-BE49-F238E27FC236}">
                  <a16:creationId xmlns:a16="http://schemas.microsoft.com/office/drawing/2014/main" id="{38B39A62-1EA0-4C72-BCB3-B6C57780934E}"/>
                </a:ext>
              </a:extLst>
            </p:cNvPr>
            <p:cNvSpPr>
              <a:spLocks/>
            </p:cNvSpPr>
            <p:nvPr userDrawn="1"/>
          </p:nvSpPr>
          <p:spPr bwMode="auto">
            <a:xfrm>
              <a:off x="17538700" y="7964488"/>
              <a:ext cx="596900" cy="715963"/>
            </a:xfrm>
            <a:custGeom>
              <a:avLst/>
              <a:gdLst>
                <a:gd name="T0" fmla="*/ 0 w 67"/>
                <a:gd name="T1" fmla="*/ 2 h 80"/>
                <a:gd name="T2" fmla="*/ 8 w 67"/>
                <a:gd name="T3" fmla="*/ 2 h 80"/>
                <a:gd name="T4" fmla="*/ 8 w 67"/>
                <a:gd name="T5" fmla="*/ 17 h 80"/>
                <a:gd name="T6" fmla="*/ 36 w 67"/>
                <a:gd name="T7" fmla="*/ 0 h 80"/>
                <a:gd name="T8" fmla="*/ 67 w 67"/>
                <a:gd name="T9" fmla="*/ 32 h 80"/>
                <a:gd name="T10" fmla="*/ 67 w 67"/>
                <a:gd name="T11" fmla="*/ 80 h 80"/>
                <a:gd name="T12" fmla="*/ 59 w 67"/>
                <a:gd name="T13" fmla="*/ 80 h 80"/>
                <a:gd name="T14" fmla="*/ 59 w 67"/>
                <a:gd name="T15" fmla="*/ 34 h 80"/>
                <a:gd name="T16" fmla="*/ 35 w 67"/>
                <a:gd name="T17" fmla="*/ 7 h 80"/>
                <a:gd name="T18" fmla="*/ 8 w 67"/>
                <a:gd name="T19" fmla="*/ 35 h 80"/>
                <a:gd name="T20" fmla="*/ 8 w 67"/>
                <a:gd name="T21" fmla="*/ 80 h 80"/>
                <a:gd name="T22" fmla="*/ 0 w 67"/>
                <a:gd name="T23" fmla="*/ 80 h 80"/>
                <a:gd name="T24" fmla="*/ 0 w 67"/>
                <a:gd name="T25" fmla="*/ 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 h="80">
                  <a:moveTo>
                    <a:pt x="0" y="2"/>
                  </a:moveTo>
                  <a:cubicBezTo>
                    <a:pt x="8" y="2"/>
                    <a:pt x="8" y="2"/>
                    <a:pt x="8" y="2"/>
                  </a:cubicBezTo>
                  <a:cubicBezTo>
                    <a:pt x="8" y="17"/>
                    <a:pt x="8" y="17"/>
                    <a:pt x="8" y="17"/>
                  </a:cubicBezTo>
                  <a:cubicBezTo>
                    <a:pt x="13" y="8"/>
                    <a:pt x="22" y="0"/>
                    <a:pt x="36" y="0"/>
                  </a:cubicBezTo>
                  <a:cubicBezTo>
                    <a:pt x="55" y="0"/>
                    <a:pt x="67" y="14"/>
                    <a:pt x="67" y="32"/>
                  </a:cubicBezTo>
                  <a:cubicBezTo>
                    <a:pt x="67" y="80"/>
                    <a:pt x="67" y="80"/>
                    <a:pt x="67" y="80"/>
                  </a:cubicBezTo>
                  <a:cubicBezTo>
                    <a:pt x="59" y="80"/>
                    <a:pt x="59" y="80"/>
                    <a:pt x="59" y="80"/>
                  </a:cubicBezTo>
                  <a:cubicBezTo>
                    <a:pt x="59" y="34"/>
                    <a:pt x="59" y="34"/>
                    <a:pt x="59" y="34"/>
                  </a:cubicBezTo>
                  <a:cubicBezTo>
                    <a:pt x="59" y="18"/>
                    <a:pt x="50" y="7"/>
                    <a:pt x="35" y="7"/>
                  </a:cubicBezTo>
                  <a:cubicBezTo>
                    <a:pt x="20" y="7"/>
                    <a:pt x="8" y="19"/>
                    <a:pt x="8" y="35"/>
                  </a:cubicBezTo>
                  <a:cubicBezTo>
                    <a:pt x="8" y="80"/>
                    <a:pt x="8" y="80"/>
                    <a:pt x="8" y="80"/>
                  </a:cubicBezTo>
                  <a:cubicBezTo>
                    <a:pt x="0" y="80"/>
                    <a:pt x="0" y="80"/>
                    <a:pt x="0" y="80"/>
                  </a:cubicBezTo>
                  <a:lnTo>
                    <a:pt x="0" y="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4" name="Freeform 60">
              <a:extLst>
                <a:ext uri="{FF2B5EF4-FFF2-40B4-BE49-F238E27FC236}">
                  <a16:creationId xmlns:a16="http://schemas.microsoft.com/office/drawing/2014/main" id="{669FE030-1F9A-4919-87CF-627190CE0BDB}"/>
                </a:ext>
              </a:extLst>
            </p:cNvPr>
            <p:cNvSpPr>
              <a:spLocks/>
            </p:cNvSpPr>
            <p:nvPr userDrawn="1"/>
          </p:nvSpPr>
          <p:spPr bwMode="auto">
            <a:xfrm>
              <a:off x="18303875" y="7758113"/>
              <a:ext cx="409575" cy="931863"/>
            </a:xfrm>
            <a:custGeom>
              <a:avLst/>
              <a:gdLst>
                <a:gd name="T0" fmla="*/ 12 w 46"/>
                <a:gd name="T1" fmla="*/ 83 h 104"/>
                <a:gd name="T2" fmla="*/ 12 w 46"/>
                <a:gd name="T3" fmla="*/ 32 h 104"/>
                <a:gd name="T4" fmla="*/ 0 w 46"/>
                <a:gd name="T5" fmla="*/ 32 h 104"/>
                <a:gd name="T6" fmla="*/ 0 w 46"/>
                <a:gd name="T7" fmla="*/ 25 h 104"/>
                <a:gd name="T8" fmla="*/ 12 w 46"/>
                <a:gd name="T9" fmla="*/ 25 h 104"/>
                <a:gd name="T10" fmla="*/ 12 w 46"/>
                <a:gd name="T11" fmla="*/ 0 h 104"/>
                <a:gd name="T12" fmla="*/ 19 w 46"/>
                <a:gd name="T13" fmla="*/ 0 h 104"/>
                <a:gd name="T14" fmla="*/ 19 w 46"/>
                <a:gd name="T15" fmla="*/ 25 h 104"/>
                <a:gd name="T16" fmla="*/ 46 w 46"/>
                <a:gd name="T17" fmla="*/ 25 h 104"/>
                <a:gd name="T18" fmla="*/ 46 w 46"/>
                <a:gd name="T19" fmla="*/ 32 h 104"/>
                <a:gd name="T20" fmla="*/ 19 w 46"/>
                <a:gd name="T21" fmla="*/ 32 h 104"/>
                <a:gd name="T22" fmla="*/ 19 w 46"/>
                <a:gd name="T23" fmla="*/ 82 h 104"/>
                <a:gd name="T24" fmla="*/ 35 w 46"/>
                <a:gd name="T25" fmla="*/ 97 h 104"/>
                <a:gd name="T26" fmla="*/ 46 w 46"/>
                <a:gd name="T27" fmla="*/ 94 h 104"/>
                <a:gd name="T28" fmla="*/ 46 w 46"/>
                <a:gd name="T29" fmla="*/ 101 h 104"/>
                <a:gd name="T30" fmla="*/ 33 w 46"/>
                <a:gd name="T31" fmla="*/ 104 h 104"/>
                <a:gd name="T32" fmla="*/ 12 w 46"/>
                <a:gd name="T33" fmla="*/ 8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104">
                  <a:moveTo>
                    <a:pt x="12" y="83"/>
                  </a:moveTo>
                  <a:cubicBezTo>
                    <a:pt x="12" y="32"/>
                    <a:pt x="12" y="32"/>
                    <a:pt x="12" y="32"/>
                  </a:cubicBezTo>
                  <a:cubicBezTo>
                    <a:pt x="0" y="32"/>
                    <a:pt x="0" y="32"/>
                    <a:pt x="0" y="32"/>
                  </a:cubicBezTo>
                  <a:cubicBezTo>
                    <a:pt x="0" y="25"/>
                    <a:pt x="0" y="25"/>
                    <a:pt x="0" y="25"/>
                  </a:cubicBezTo>
                  <a:cubicBezTo>
                    <a:pt x="12" y="25"/>
                    <a:pt x="12" y="25"/>
                    <a:pt x="12" y="25"/>
                  </a:cubicBezTo>
                  <a:cubicBezTo>
                    <a:pt x="12" y="0"/>
                    <a:pt x="12" y="0"/>
                    <a:pt x="12" y="0"/>
                  </a:cubicBezTo>
                  <a:cubicBezTo>
                    <a:pt x="19" y="0"/>
                    <a:pt x="19" y="0"/>
                    <a:pt x="19" y="0"/>
                  </a:cubicBezTo>
                  <a:cubicBezTo>
                    <a:pt x="19" y="25"/>
                    <a:pt x="19" y="25"/>
                    <a:pt x="19" y="25"/>
                  </a:cubicBezTo>
                  <a:cubicBezTo>
                    <a:pt x="46" y="25"/>
                    <a:pt x="46" y="25"/>
                    <a:pt x="46" y="25"/>
                  </a:cubicBezTo>
                  <a:cubicBezTo>
                    <a:pt x="46" y="32"/>
                    <a:pt x="46" y="32"/>
                    <a:pt x="46" y="32"/>
                  </a:cubicBezTo>
                  <a:cubicBezTo>
                    <a:pt x="19" y="32"/>
                    <a:pt x="19" y="32"/>
                    <a:pt x="19" y="32"/>
                  </a:cubicBezTo>
                  <a:cubicBezTo>
                    <a:pt x="19" y="82"/>
                    <a:pt x="19" y="82"/>
                    <a:pt x="19" y="82"/>
                  </a:cubicBezTo>
                  <a:cubicBezTo>
                    <a:pt x="19" y="93"/>
                    <a:pt x="26" y="97"/>
                    <a:pt x="35" y="97"/>
                  </a:cubicBezTo>
                  <a:cubicBezTo>
                    <a:pt x="38" y="97"/>
                    <a:pt x="42" y="96"/>
                    <a:pt x="46" y="94"/>
                  </a:cubicBezTo>
                  <a:cubicBezTo>
                    <a:pt x="46" y="101"/>
                    <a:pt x="46" y="101"/>
                    <a:pt x="46" y="101"/>
                  </a:cubicBezTo>
                  <a:cubicBezTo>
                    <a:pt x="42" y="103"/>
                    <a:pt x="38" y="104"/>
                    <a:pt x="33" y="104"/>
                  </a:cubicBezTo>
                  <a:cubicBezTo>
                    <a:pt x="21" y="104"/>
                    <a:pt x="12" y="98"/>
                    <a:pt x="12"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5" name="Freeform 61">
              <a:extLst>
                <a:ext uri="{FF2B5EF4-FFF2-40B4-BE49-F238E27FC236}">
                  <a16:creationId xmlns:a16="http://schemas.microsoft.com/office/drawing/2014/main" id="{43A7AD89-AA8F-4179-BE95-8462F71ACEE0}"/>
                </a:ext>
              </a:extLst>
            </p:cNvPr>
            <p:cNvSpPr>
              <a:spLocks noEditPoints="1"/>
            </p:cNvSpPr>
            <p:nvPr userDrawn="1"/>
          </p:nvSpPr>
          <p:spPr bwMode="auto">
            <a:xfrm>
              <a:off x="18846800" y="7964488"/>
              <a:ext cx="641350" cy="733425"/>
            </a:xfrm>
            <a:custGeom>
              <a:avLst/>
              <a:gdLst>
                <a:gd name="T0" fmla="*/ 0 w 72"/>
                <a:gd name="T1" fmla="*/ 41 h 82"/>
                <a:gd name="T2" fmla="*/ 0 w 72"/>
                <a:gd name="T3" fmla="*/ 41 h 82"/>
                <a:gd name="T4" fmla="*/ 37 w 72"/>
                <a:gd name="T5" fmla="*/ 0 h 82"/>
                <a:gd name="T6" fmla="*/ 72 w 72"/>
                <a:gd name="T7" fmla="*/ 41 h 82"/>
                <a:gd name="T8" fmla="*/ 72 w 72"/>
                <a:gd name="T9" fmla="*/ 44 h 82"/>
                <a:gd name="T10" fmla="*/ 8 w 72"/>
                <a:gd name="T11" fmla="*/ 44 h 82"/>
                <a:gd name="T12" fmla="*/ 38 w 72"/>
                <a:gd name="T13" fmla="*/ 75 h 82"/>
                <a:gd name="T14" fmla="*/ 65 w 72"/>
                <a:gd name="T15" fmla="*/ 62 h 82"/>
                <a:gd name="T16" fmla="*/ 70 w 72"/>
                <a:gd name="T17" fmla="*/ 67 h 82"/>
                <a:gd name="T18" fmla="*/ 38 w 72"/>
                <a:gd name="T19" fmla="*/ 82 h 82"/>
                <a:gd name="T20" fmla="*/ 0 w 72"/>
                <a:gd name="T21" fmla="*/ 41 h 82"/>
                <a:gd name="T22" fmla="*/ 64 w 72"/>
                <a:gd name="T23" fmla="*/ 37 h 82"/>
                <a:gd name="T24" fmla="*/ 36 w 72"/>
                <a:gd name="T25" fmla="*/ 7 h 82"/>
                <a:gd name="T26" fmla="*/ 8 w 72"/>
                <a:gd name="T27" fmla="*/ 37 h 82"/>
                <a:gd name="T28" fmla="*/ 64 w 72"/>
                <a:gd name="T29" fmla="*/ 3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2" h="82">
                  <a:moveTo>
                    <a:pt x="0" y="41"/>
                  </a:moveTo>
                  <a:cubicBezTo>
                    <a:pt x="0" y="41"/>
                    <a:pt x="0" y="41"/>
                    <a:pt x="0" y="41"/>
                  </a:cubicBezTo>
                  <a:cubicBezTo>
                    <a:pt x="0" y="18"/>
                    <a:pt x="16" y="0"/>
                    <a:pt x="37" y="0"/>
                  </a:cubicBezTo>
                  <a:cubicBezTo>
                    <a:pt x="58" y="0"/>
                    <a:pt x="72" y="18"/>
                    <a:pt x="72" y="41"/>
                  </a:cubicBezTo>
                  <a:cubicBezTo>
                    <a:pt x="72" y="42"/>
                    <a:pt x="72" y="43"/>
                    <a:pt x="72" y="44"/>
                  </a:cubicBezTo>
                  <a:cubicBezTo>
                    <a:pt x="8" y="44"/>
                    <a:pt x="8" y="44"/>
                    <a:pt x="8" y="44"/>
                  </a:cubicBezTo>
                  <a:cubicBezTo>
                    <a:pt x="9" y="63"/>
                    <a:pt x="23" y="75"/>
                    <a:pt x="38" y="75"/>
                  </a:cubicBezTo>
                  <a:cubicBezTo>
                    <a:pt x="50" y="75"/>
                    <a:pt x="58" y="69"/>
                    <a:pt x="65" y="62"/>
                  </a:cubicBezTo>
                  <a:cubicBezTo>
                    <a:pt x="70" y="67"/>
                    <a:pt x="70" y="67"/>
                    <a:pt x="70" y="67"/>
                  </a:cubicBezTo>
                  <a:cubicBezTo>
                    <a:pt x="62" y="76"/>
                    <a:pt x="53" y="82"/>
                    <a:pt x="38" y="82"/>
                  </a:cubicBezTo>
                  <a:cubicBezTo>
                    <a:pt x="17" y="82"/>
                    <a:pt x="0" y="65"/>
                    <a:pt x="0" y="41"/>
                  </a:cubicBezTo>
                  <a:close/>
                  <a:moveTo>
                    <a:pt x="64" y="37"/>
                  </a:moveTo>
                  <a:cubicBezTo>
                    <a:pt x="63" y="22"/>
                    <a:pt x="54" y="7"/>
                    <a:pt x="36" y="7"/>
                  </a:cubicBezTo>
                  <a:cubicBezTo>
                    <a:pt x="21" y="7"/>
                    <a:pt x="9" y="20"/>
                    <a:pt x="8" y="37"/>
                  </a:cubicBezTo>
                  <a:lnTo>
                    <a:pt x="64"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6" name="Freeform 62">
              <a:extLst>
                <a:ext uri="{FF2B5EF4-FFF2-40B4-BE49-F238E27FC236}">
                  <a16:creationId xmlns:a16="http://schemas.microsoft.com/office/drawing/2014/main" id="{B9B1EE67-28D6-4C4D-99C9-5875B5B881A6}"/>
                </a:ext>
              </a:extLst>
            </p:cNvPr>
            <p:cNvSpPr>
              <a:spLocks/>
            </p:cNvSpPr>
            <p:nvPr userDrawn="1"/>
          </p:nvSpPr>
          <p:spPr bwMode="auto">
            <a:xfrm>
              <a:off x="19621500" y="7972426"/>
              <a:ext cx="525463" cy="717550"/>
            </a:xfrm>
            <a:custGeom>
              <a:avLst/>
              <a:gdLst>
                <a:gd name="T0" fmla="*/ 0 w 59"/>
                <a:gd name="T1" fmla="*/ 69 h 80"/>
                <a:gd name="T2" fmla="*/ 5 w 59"/>
                <a:gd name="T3" fmla="*/ 63 h 80"/>
                <a:gd name="T4" fmla="*/ 32 w 59"/>
                <a:gd name="T5" fmla="*/ 73 h 80"/>
                <a:gd name="T6" fmla="*/ 51 w 59"/>
                <a:gd name="T7" fmla="*/ 59 h 80"/>
                <a:gd name="T8" fmla="*/ 51 w 59"/>
                <a:gd name="T9" fmla="*/ 58 h 80"/>
                <a:gd name="T10" fmla="*/ 31 w 59"/>
                <a:gd name="T11" fmla="*/ 43 h 80"/>
                <a:gd name="T12" fmla="*/ 4 w 59"/>
                <a:gd name="T13" fmla="*/ 21 h 80"/>
                <a:gd name="T14" fmla="*/ 4 w 59"/>
                <a:gd name="T15" fmla="*/ 21 h 80"/>
                <a:gd name="T16" fmla="*/ 29 w 59"/>
                <a:gd name="T17" fmla="*/ 0 h 80"/>
                <a:gd name="T18" fmla="*/ 57 w 59"/>
                <a:gd name="T19" fmla="*/ 8 h 80"/>
                <a:gd name="T20" fmla="*/ 53 w 59"/>
                <a:gd name="T21" fmla="*/ 14 h 80"/>
                <a:gd name="T22" fmla="*/ 29 w 59"/>
                <a:gd name="T23" fmla="*/ 7 h 80"/>
                <a:gd name="T24" fmla="*/ 12 w 59"/>
                <a:gd name="T25" fmla="*/ 20 h 80"/>
                <a:gd name="T26" fmla="*/ 12 w 59"/>
                <a:gd name="T27" fmla="*/ 21 h 80"/>
                <a:gd name="T28" fmla="*/ 33 w 59"/>
                <a:gd name="T29" fmla="*/ 36 h 80"/>
                <a:gd name="T30" fmla="*/ 59 w 59"/>
                <a:gd name="T31" fmla="*/ 57 h 80"/>
                <a:gd name="T32" fmla="*/ 59 w 59"/>
                <a:gd name="T33" fmla="*/ 58 h 80"/>
                <a:gd name="T34" fmla="*/ 32 w 59"/>
                <a:gd name="T35" fmla="*/ 80 h 80"/>
                <a:gd name="T36" fmla="*/ 0 w 59"/>
                <a:gd name="T37" fmla="*/ 6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80">
                  <a:moveTo>
                    <a:pt x="0" y="69"/>
                  </a:moveTo>
                  <a:cubicBezTo>
                    <a:pt x="5" y="63"/>
                    <a:pt x="5" y="63"/>
                    <a:pt x="5" y="63"/>
                  </a:cubicBezTo>
                  <a:cubicBezTo>
                    <a:pt x="13" y="70"/>
                    <a:pt x="22" y="73"/>
                    <a:pt x="32" y="73"/>
                  </a:cubicBezTo>
                  <a:cubicBezTo>
                    <a:pt x="43" y="73"/>
                    <a:pt x="51" y="68"/>
                    <a:pt x="51" y="59"/>
                  </a:cubicBezTo>
                  <a:cubicBezTo>
                    <a:pt x="51" y="58"/>
                    <a:pt x="51" y="58"/>
                    <a:pt x="51" y="58"/>
                  </a:cubicBezTo>
                  <a:cubicBezTo>
                    <a:pt x="51" y="49"/>
                    <a:pt x="41" y="46"/>
                    <a:pt x="31" y="43"/>
                  </a:cubicBezTo>
                  <a:cubicBezTo>
                    <a:pt x="18" y="39"/>
                    <a:pt x="4" y="35"/>
                    <a:pt x="4" y="21"/>
                  </a:cubicBezTo>
                  <a:cubicBezTo>
                    <a:pt x="4" y="21"/>
                    <a:pt x="4" y="21"/>
                    <a:pt x="4" y="21"/>
                  </a:cubicBezTo>
                  <a:cubicBezTo>
                    <a:pt x="4" y="9"/>
                    <a:pt x="14" y="0"/>
                    <a:pt x="29" y="0"/>
                  </a:cubicBezTo>
                  <a:cubicBezTo>
                    <a:pt x="39" y="0"/>
                    <a:pt x="49" y="3"/>
                    <a:pt x="57" y="8"/>
                  </a:cubicBezTo>
                  <a:cubicBezTo>
                    <a:pt x="53" y="14"/>
                    <a:pt x="53" y="14"/>
                    <a:pt x="53" y="14"/>
                  </a:cubicBezTo>
                  <a:cubicBezTo>
                    <a:pt x="46" y="10"/>
                    <a:pt x="37" y="7"/>
                    <a:pt x="29" y="7"/>
                  </a:cubicBezTo>
                  <a:cubicBezTo>
                    <a:pt x="19" y="7"/>
                    <a:pt x="12" y="12"/>
                    <a:pt x="12" y="20"/>
                  </a:cubicBezTo>
                  <a:cubicBezTo>
                    <a:pt x="12" y="21"/>
                    <a:pt x="12" y="21"/>
                    <a:pt x="12" y="21"/>
                  </a:cubicBezTo>
                  <a:cubicBezTo>
                    <a:pt x="12" y="29"/>
                    <a:pt x="22" y="32"/>
                    <a:pt x="33" y="36"/>
                  </a:cubicBezTo>
                  <a:cubicBezTo>
                    <a:pt x="46" y="39"/>
                    <a:pt x="59" y="44"/>
                    <a:pt x="59" y="57"/>
                  </a:cubicBezTo>
                  <a:cubicBezTo>
                    <a:pt x="59" y="58"/>
                    <a:pt x="59" y="58"/>
                    <a:pt x="59" y="58"/>
                  </a:cubicBezTo>
                  <a:cubicBezTo>
                    <a:pt x="59" y="71"/>
                    <a:pt x="47" y="80"/>
                    <a:pt x="32" y="80"/>
                  </a:cubicBezTo>
                  <a:cubicBezTo>
                    <a:pt x="21" y="80"/>
                    <a:pt x="8" y="76"/>
                    <a:pt x="0" y="6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7" name="Freeform 63">
              <a:extLst>
                <a:ext uri="{FF2B5EF4-FFF2-40B4-BE49-F238E27FC236}">
                  <a16:creationId xmlns:a16="http://schemas.microsoft.com/office/drawing/2014/main" id="{A580AD3D-EAA8-40CE-AC33-40C192509010}"/>
                </a:ext>
              </a:extLst>
            </p:cNvPr>
            <p:cNvSpPr>
              <a:spLocks/>
            </p:cNvSpPr>
            <p:nvPr userDrawn="1"/>
          </p:nvSpPr>
          <p:spPr bwMode="auto">
            <a:xfrm>
              <a:off x="20280313" y="7758113"/>
              <a:ext cx="409575" cy="931863"/>
            </a:xfrm>
            <a:custGeom>
              <a:avLst/>
              <a:gdLst>
                <a:gd name="T0" fmla="*/ 11 w 46"/>
                <a:gd name="T1" fmla="*/ 83 h 104"/>
                <a:gd name="T2" fmla="*/ 11 w 46"/>
                <a:gd name="T3" fmla="*/ 32 h 104"/>
                <a:gd name="T4" fmla="*/ 0 w 46"/>
                <a:gd name="T5" fmla="*/ 32 h 104"/>
                <a:gd name="T6" fmla="*/ 0 w 46"/>
                <a:gd name="T7" fmla="*/ 25 h 104"/>
                <a:gd name="T8" fmla="*/ 11 w 46"/>
                <a:gd name="T9" fmla="*/ 25 h 104"/>
                <a:gd name="T10" fmla="*/ 11 w 46"/>
                <a:gd name="T11" fmla="*/ 0 h 104"/>
                <a:gd name="T12" fmla="*/ 18 w 46"/>
                <a:gd name="T13" fmla="*/ 0 h 104"/>
                <a:gd name="T14" fmla="*/ 18 w 46"/>
                <a:gd name="T15" fmla="*/ 25 h 104"/>
                <a:gd name="T16" fmla="*/ 46 w 46"/>
                <a:gd name="T17" fmla="*/ 25 h 104"/>
                <a:gd name="T18" fmla="*/ 46 w 46"/>
                <a:gd name="T19" fmla="*/ 32 h 104"/>
                <a:gd name="T20" fmla="*/ 18 w 46"/>
                <a:gd name="T21" fmla="*/ 32 h 104"/>
                <a:gd name="T22" fmla="*/ 18 w 46"/>
                <a:gd name="T23" fmla="*/ 82 h 104"/>
                <a:gd name="T24" fmla="*/ 34 w 46"/>
                <a:gd name="T25" fmla="*/ 97 h 104"/>
                <a:gd name="T26" fmla="*/ 45 w 46"/>
                <a:gd name="T27" fmla="*/ 94 h 104"/>
                <a:gd name="T28" fmla="*/ 45 w 46"/>
                <a:gd name="T29" fmla="*/ 101 h 104"/>
                <a:gd name="T30" fmla="*/ 33 w 46"/>
                <a:gd name="T31" fmla="*/ 104 h 104"/>
                <a:gd name="T32" fmla="*/ 11 w 46"/>
                <a:gd name="T33" fmla="*/ 8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6" h="104">
                  <a:moveTo>
                    <a:pt x="11" y="83"/>
                  </a:moveTo>
                  <a:cubicBezTo>
                    <a:pt x="11" y="32"/>
                    <a:pt x="11" y="32"/>
                    <a:pt x="11" y="32"/>
                  </a:cubicBezTo>
                  <a:cubicBezTo>
                    <a:pt x="0" y="32"/>
                    <a:pt x="0" y="32"/>
                    <a:pt x="0" y="32"/>
                  </a:cubicBezTo>
                  <a:cubicBezTo>
                    <a:pt x="0" y="25"/>
                    <a:pt x="0" y="25"/>
                    <a:pt x="0" y="25"/>
                  </a:cubicBezTo>
                  <a:cubicBezTo>
                    <a:pt x="11" y="25"/>
                    <a:pt x="11" y="25"/>
                    <a:pt x="11" y="25"/>
                  </a:cubicBezTo>
                  <a:cubicBezTo>
                    <a:pt x="11" y="0"/>
                    <a:pt x="11" y="0"/>
                    <a:pt x="11" y="0"/>
                  </a:cubicBezTo>
                  <a:cubicBezTo>
                    <a:pt x="18" y="0"/>
                    <a:pt x="18" y="0"/>
                    <a:pt x="18" y="0"/>
                  </a:cubicBezTo>
                  <a:cubicBezTo>
                    <a:pt x="18" y="25"/>
                    <a:pt x="18" y="25"/>
                    <a:pt x="18" y="25"/>
                  </a:cubicBezTo>
                  <a:cubicBezTo>
                    <a:pt x="46" y="25"/>
                    <a:pt x="46" y="25"/>
                    <a:pt x="46" y="25"/>
                  </a:cubicBezTo>
                  <a:cubicBezTo>
                    <a:pt x="46" y="32"/>
                    <a:pt x="46" y="32"/>
                    <a:pt x="46" y="32"/>
                  </a:cubicBezTo>
                  <a:cubicBezTo>
                    <a:pt x="18" y="32"/>
                    <a:pt x="18" y="32"/>
                    <a:pt x="18" y="32"/>
                  </a:cubicBezTo>
                  <a:cubicBezTo>
                    <a:pt x="18" y="82"/>
                    <a:pt x="18" y="82"/>
                    <a:pt x="18" y="82"/>
                  </a:cubicBezTo>
                  <a:cubicBezTo>
                    <a:pt x="18" y="93"/>
                    <a:pt x="25" y="97"/>
                    <a:pt x="34" y="97"/>
                  </a:cubicBezTo>
                  <a:cubicBezTo>
                    <a:pt x="38" y="97"/>
                    <a:pt x="41" y="96"/>
                    <a:pt x="45" y="94"/>
                  </a:cubicBezTo>
                  <a:cubicBezTo>
                    <a:pt x="45" y="101"/>
                    <a:pt x="45" y="101"/>
                    <a:pt x="45" y="101"/>
                  </a:cubicBezTo>
                  <a:cubicBezTo>
                    <a:pt x="41" y="103"/>
                    <a:pt x="38" y="104"/>
                    <a:pt x="33" y="104"/>
                  </a:cubicBezTo>
                  <a:cubicBezTo>
                    <a:pt x="21" y="104"/>
                    <a:pt x="11" y="98"/>
                    <a:pt x="11" y="8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8" name="Freeform 64">
              <a:extLst>
                <a:ext uri="{FF2B5EF4-FFF2-40B4-BE49-F238E27FC236}">
                  <a16:creationId xmlns:a16="http://schemas.microsoft.com/office/drawing/2014/main" id="{126D4D15-11EB-432A-8B05-37CDD5DD3161}"/>
                </a:ext>
              </a:extLst>
            </p:cNvPr>
            <p:cNvSpPr>
              <a:spLocks/>
            </p:cNvSpPr>
            <p:nvPr userDrawn="1"/>
          </p:nvSpPr>
          <p:spPr bwMode="auto">
            <a:xfrm>
              <a:off x="21224875" y="7713663"/>
              <a:ext cx="649288" cy="966788"/>
            </a:xfrm>
            <a:custGeom>
              <a:avLst/>
              <a:gdLst>
                <a:gd name="T0" fmla="*/ 0 w 73"/>
                <a:gd name="T1" fmla="*/ 102 h 108"/>
                <a:gd name="T2" fmla="*/ 40 w 73"/>
                <a:gd name="T3" fmla="*/ 66 h 108"/>
                <a:gd name="T4" fmla="*/ 64 w 73"/>
                <a:gd name="T5" fmla="*/ 30 h 108"/>
                <a:gd name="T6" fmla="*/ 40 w 73"/>
                <a:gd name="T7" fmla="*/ 7 h 108"/>
                <a:gd name="T8" fmla="*/ 8 w 73"/>
                <a:gd name="T9" fmla="*/ 27 h 108"/>
                <a:gd name="T10" fmla="*/ 3 w 73"/>
                <a:gd name="T11" fmla="*/ 23 h 108"/>
                <a:gd name="T12" fmla="*/ 40 w 73"/>
                <a:gd name="T13" fmla="*/ 0 h 108"/>
                <a:gd name="T14" fmla="*/ 72 w 73"/>
                <a:gd name="T15" fmla="*/ 29 h 108"/>
                <a:gd name="T16" fmla="*/ 72 w 73"/>
                <a:gd name="T17" fmla="*/ 29 h 108"/>
                <a:gd name="T18" fmla="*/ 45 w 73"/>
                <a:gd name="T19" fmla="*/ 71 h 108"/>
                <a:gd name="T20" fmla="*/ 13 w 73"/>
                <a:gd name="T21" fmla="*/ 100 h 108"/>
                <a:gd name="T22" fmla="*/ 73 w 73"/>
                <a:gd name="T23" fmla="*/ 100 h 108"/>
                <a:gd name="T24" fmla="*/ 73 w 73"/>
                <a:gd name="T25" fmla="*/ 108 h 108"/>
                <a:gd name="T26" fmla="*/ 0 w 73"/>
                <a:gd name="T27" fmla="*/ 108 h 108"/>
                <a:gd name="T28" fmla="*/ 0 w 73"/>
                <a:gd name="T29" fmla="*/ 10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8">
                  <a:moveTo>
                    <a:pt x="0" y="102"/>
                  </a:moveTo>
                  <a:cubicBezTo>
                    <a:pt x="40" y="66"/>
                    <a:pt x="40" y="66"/>
                    <a:pt x="40" y="66"/>
                  </a:cubicBezTo>
                  <a:cubicBezTo>
                    <a:pt x="58" y="50"/>
                    <a:pt x="64" y="41"/>
                    <a:pt x="64" y="30"/>
                  </a:cubicBezTo>
                  <a:cubicBezTo>
                    <a:pt x="64" y="16"/>
                    <a:pt x="52" y="7"/>
                    <a:pt x="40" y="7"/>
                  </a:cubicBezTo>
                  <a:cubicBezTo>
                    <a:pt x="26" y="7"/>
                    <a:pt x="17" y="14"/>
                    <a:pt x="8" y="27"/>
                  </a:cubicBezTo>
                  <a:cubicBezTo>
                    <a:pt x="3" y="23"/>
                    <a:pt x="3" y="23"/>
                    <a:pt x="3" y="23"/>
                  </a:cubicBezTo>
                  <a:cubicBezTo>
                    <a:pt x="12" y="9"/>
                    <a:pt x="22" y="0"/>
                    <a:pt x="40" y="0"/>
                  </a:cubicBezTo>
                  <a:cubicBezTo>
                    <a:pt x="58" y="0"/>
                    <a:pt x="72" y="12"/>
                    <a:pt x="72" y="29"/>
                  </a:cubicBezTo>
                  <a:cubicBezTo>
                    <a:pt x="72" y="29"/>
                    <a:pt x="72" y="29"/>
                    <a:pt x="72" y="29"/>
                  </a:cubicBezTo>
                  <a:cubicBezTo>
                    <a:pt x="72" y="44"/>
                    <a:pt x="64" y="54"/>
                    <a:pt x="45" y="71"/>
                  </a:cubicBezTo>
                  <a:cubicBezTo>
                    <a:pt x="13" y="100"/>
                    <a:pt x="13" y="100"/>
                    <a:pt x="13" y="100"/>
                  </a:cubicBezTo>
                  <a:cubicBezTo>
                    <a:pt x="73" y="100"/>
                    <a:pt x="73" y="100"/>
                    <a:pt x="73" y="100"/>
                  </a:cubicBezTo>
                  <a:cubicBezTo>
                    <a:pt x="73" y="108"/>
                    <a:pt x="73" y="108"/>
                    <a:pt x="73" y="108"/>
                  </a:cubicBezTo>
                  <a:cubicBezTo>
                    <a:pt x="0" y="108"/>
                    <a:pt x="0" y="108"/>
                    <a:pt x="0" y="108"/>
                  </a:cubicBez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29" name="Freeform 65">
              <a:extLst>
                <a:ext uri="{FF2B5EF4-FFF2-40B4-BE49-F238E27FC236}">
                  <a16:creationId xmlns:a16="http://schemas.microsoft.com/office/drawing/2014/main" id="{0D10C0E5-F707-4B9C-BFF9-605659B1D571}"/>
                </a:ext>
              </a:extLst>
            </p:cNvPr>
            <p:cNvSpPr>
              <a:spLocks noEditPoints="1"/>
            </p:cNvSpPr>
            <p:nvPr userDrawn="1"/>
          </p:nvSpPr>
          <p:spPr bwMode="auto">
            <a:xfrm>
              <a:off x="22051963" y="7713663"/>
              <a:ext cx="784225" cy="984250"/>
            </a:xfrm>
            <a:custGeom>
              <a:avLst/>
              <a:gdLst>
                <a:gd name="T0" fmla="*/ 0 w 88"/>
                <a:gd name="T1" fmla="*/ 55 h 110"/>
                <a:gd name="T2" fmla="*/ 0 w 88"/>
                <a:gd name="T3" fmla="*/ 55 h 110"/>
                <a:gd name="T4" fmla="*/ 44 w 88"/>
                <a:gd name="T5" fmla="*/ 0 h 110"/>
                <a:gd name="T6" fmla="*/ 88 w 88"/>
                <a:gd name="T7" fmla="*/ 54 h 110"/>
                <a:gd name="T8" fmla="*/ 88 w 88"/>
                <a:gd name="T9" fmla="*/ 55 h 110"/>
                <a:gd name="T10" fmla="*/ 44 w 88"/>
                <a:gd name="T11" fmla="*/ 110 h 110"/>
                <a:gd name="T12" fmla="*/ 0 w 88"/>
                <a:gd name="T13" fmla="*/ 55 h 110"/>
                <a:gd name="T14" fmla="*/ 80 w 88"/>
                <a:gd name="T15" fmla="*/ 55 h 110"/>
                <a:gd name="T16" fmla="*/ 80 w 88"/>
                <a:gd name="T17" fmla="*/ 55 h 110"/>
                <a:gd name="T18" fmla="*/ 44 w 88"/>
                <a:gd name="T19" fmla="*/ 7 h 110"/>
                <a:gd name="T20" fmla="*/ 8 w 88"/>
                <a:gd name="T21" fmla="*/ 54 h 110"/>
                <a:gd name="T22" fmla="*/ 8 w 88"/>
                <a:gd name="T23" fmla="*/ 55 h 110"/>
                <a:gd name="T24" fmla="*/ 44 w 88"/>
                <a:gd name="T25" fmla="*/ 102 h 110"/>
                <a:gd name="T26" fmla="*/ 80 w 88"/>
                <a:gd name="T27"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110">
                  <a:moveTo>
                    <a:pt x="0" y="55"/>
                  </a:moveTo>
                  <a:cubicBezTo>
                    <a:pt x="0" y="55"/>
                    <a:pt x="0" y="55"/>
                    <a:pt x="0" y="55"/>
                  </a:cubicBezTo>
                  <a:cubicBezTo>
                    <a:pt x="0" y="25"/>
                    <a:pt x="17" y="0"/>
                    <a:pt x="44" y="0"/>
                  </a:cubicBezTo>
                  <a:cubicBezTo>
                    <a:pt x="71" y="0"/>
                    <a:pt x="88" y="25"/>
                    <a:pt x="88" y="54"/>
                  </a:cubicBezTo>
                  <a:cubicBezTo>
                    <a:pt x="88" y="55"/>
                    <a:pt x="88" y="55"/>
                    <a:pt x="88" y="55"/>
                  </a:cubicBezTo>
                  <a:cubicBezTo>
                    <a:pt x="88" y="84"/>
                    <a:pt x="71" y="110"/>
                    <a:pt x="44" y="110"/>
                  </a:cubicBezTo>
                  <a:cubicBezTo>
                    <a:pt x="17" y="110"/>
                    <a:pt x="0" y="84"/>
                    <a:pt x="0" y="55"/>
                  </a:cubicBezTo>
                  <a:close/>
                  <a:moveTo>
                    <a:pt x="80" y="55"/>
                  </a:moveTo>
                  <a:cubicBezTo>
                    <a:pt x="80" y="55"/>
                    <a:pt x="80" y="55"/>
                    <a:pt x="80" y="55"/>
                  </a:cubicBezTo>
                  <a:cubicBezTo>
                    <a:pt x="80" y="30"/>
                    <a:pt x="66" y="7"/>
                    <a:pt x="44" y="7"/>
                  </a:cubicBezTo>
                  <a:cubicBezTo>
                    <a:pt x="22" y="7"/>
                    <a:pt x="8" y="29"/>
                    <a:pt x="8" y="54"/>
                  </a:cubicBezTo>
                  <a:cubicBezTo>
                    <a:pt x="8" y="55"/>
                    <a:pt x="8" y="55"/>
                    <a:pt x="8" y="55"/>
                  </a:cubicBezTo>
                  <a:cubicBezTo>
                    <a:pt x="8" y="79"/>
                    <a:pt x="22" y="102"/>
                    <a:pt x="44" y="102"/>
                  </a:cubicBezTo>
                  <a:cubicBezTo>
                    <a:pt x="66" y="102"/>
                    <a:pt x="80" y="79"/>
                    <a:pt x="8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0" name="Freeform 66">
              <a:extLst>
                <a:ext uri="{FF2B5EF4-FFF2-40B4-BE49-F238E27FC236}">
                  <a16:creationId xmlns:a16="http://schemas.microsoft.com/office/drawing/2014/main" id="{9E806941-07BC-4892-BBA7-0B947515261D}"/>
                </a:ext>
              </a:extLst>
            </p:cNvPr>
            <p:cNvSpPr>
              <a:spLocks/>
            </p:cNvSpPr>
            <p:nvPr userDrawn="1"/>
          </p:nvSpPr>
          <p:spPr bwMode="auto">
            <a:xfrm>
              <a:off x="22960013" y="7721601"/>
              <a:ext cx="266700" cy="958850"/>
            </a:xfrm>
            <a:custGeom>
              <a:avLst/>
              <a:gdLst>
                <a:gd name="T0" fmla="*/ 124 w 168"/>
                <a:gd name="T1" fmla="*/ 45 h 604"/>
                <a:gd name="T2" fmla="*/ 11 w 168"/>
                <a:gd name="T3" fmla="*/ 85 h 604"/>
                <a:gd name="T4" fmla="*/ 0 w 168"/>
                <a:gd name="T5" fmla="*/ 51 h 604"/>
                <a:gd name="T6" fmla="*/ 135 w 168"/>
                <a:gd name="T7" fmla="*/ 0 h 604"/>
                <a:gd name="T8" fmla="*/ 168 w 168"/>
                <a:gd name="T9" fmla="*/ 0 h 604"/>
                <a:gd name="T10" fmla="*/ 168 w 168"/>
                <a:gd name="T11" fmla="*/ 604 h 604"/>
                <a:gd name="T12" fmla="*/ 124 w 168"/>
                <a:gd name="T13" fmla="*/ 604 h 604"/>
                <a:gd name="T14" fmla="*/ 124 w 168"/>
                <a:gd name="T15" fmla="*/ 45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604">
                  <a:moveTo>
                    <a:pt x="124" y="45"/>
                  </a:moveTo>
                  <a:lnTo>
                    <a:pt x="11" y="85"/>
                  </a:lnTo>
                  <a:lnTo>
                    <a:pt x="0" y="51"/>
                  </a:lnTo>
                  <a:lnTo>
                    <a:pt x="135" y="0"/>
                  </a:lnTo>
                  <a:lnTo>
                    <a:pt x="168" y="0"/>
                  </a:lnTo>
                  <a:lnTo>
                    <a:pt x="168" y="604"/>
                  </a:lnTo>
                  <a:lnTo>
                    <a:pt x="124" y="604"/>
                  </a:lnTo>
                  <a:lnTo>
                    <a:pt x="124"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1" name="Freeform 67">
              <a:extLst>
                <a:ext uri="{FF2B5EF4-FFF2-40B4-BE49-F238E27FC236}">
                  <a16:creationId xmlns:a16="http://schemas.microsoft.com/office/drawing/2014/main" id="{9ED721E2-25AB-4E0E-94A7-B78E76BADEDE}"/>
                </a:ext>
              </a:extLst>
            </p:cNvPr>
            <p:cNvSpPr>
              <a:spLocks noEditPoints="1"/>
            </p:cNvSpPr>
            <p:nvPr userDrawn="1"/>
          </p:nvSpPr>
          <p:spPr bwMode="auto">
            <a:xfrm>
              <a:off x="23441025" y="7713663"/>
              <a:ext cx="703263" cy="976313"/>
            </a:xfrm>
            <a:custGeom>
              <a:avLst/>
              <a:gdLst>
                <a:gd name="T0" fmla="*/ 0 w 79"/>
                <a:gd name="T1" fmla="*/ 79 h 109"/>
                <a:gd name="T2" fmla="*/ 0 w 79"/>
                <a:gd name="T3" fmla="*/ 79 h 109"/>
                <a:gd name="T4" fmla="*/ 24 w 79"/>
                <a:gd name="T5" fmla="*/ 53 h 109"/>
                <a:gd name="T6" fmla="*/ 4 w 79"/>
                <a:gd name="T7" fmla="*/ 28 h 109"/>
                <a:gd name="T8" fmla="*/ 4 w 79"/>
                <a:gd name="T9" fmla="*/ 28 h 109"/>
                <a:gd name="T10" fmla="*/ 40 w 79"/>
                <a:gd name="T11" fmla="*/ 0 h 109"/>
                <a:gd name="T12" fmla="*/ 76 w 79"/>
                <a:gd name="T13" fmla="*/ 28 h 109"/>
                <a:gd name="T14" fmla="*/ 76 w 79"/>
                <a:gd name="T15" fmla="*/ 28 h 109"/>
                <a:gd name="T16" fmla="*/ 56 w 79"/>
                <a:gd name="T17" fmla="*/ 53 h 109"/>
                <a:gd name="T18" fmla="*/ 79 w 79"/>
                <a:gd name="T19" fmla="*/ 79 h 109"/>
                <a:gd name="T20" fmla="*/ 79 w 79"/>
                <a:gd name="T21" fmla="*/ 79 h 109"/>
                <a:gd name="T22" fmla="*/ 40 w 79"/>
                <a:gd name="T23" fmla="*/ 109 h 109"/>
                <a:gd name="T24" fmla="*/ 0 w 79"/>
                <a:gd name="T25" fmla="*/ 79 h 109"/>
                <a:gd name="T26" fmla="*/ 71 w 79"/>
                <a:gd name="T27" fmla="*/ 80 h 109"/>
                <a:gd name="T28" fmla="*/ 71 w 79"/>
                <a:gd name="T29" fmla="*/ 79 h 109"/>
                <a:gd name="T30" fmla="*/ 40 w 79"/>
                <a:gd name="T31" fmla="*/ 57 h 109"/>
                <a:gd name="T32" fmla="*/ 8 w 79"/>
                <a:gd name="T33" fmla="*/ 79 h 109"/>
                <a:gd name="T34" fmla="*/ 8 w 79"/>
                <a:gd name="T35" fmla="*/ 80 h 109"/>
                <a:gd name="T36" fmla="*/ 40 w 79"/>
                <a:gd name="T37" fmla="*/ 102 h 109"/>
                <a:gd name="T38" fmla="*/ 71 w 79"/>
                <a:gd name="T39" fmla="*/ 80 h 109"/>
                <a:gd name="T40" fmla="*/ 67 w 79"/>
                <a:gd name="T41" fmla="*/ 28 h 109"/>
                <a:gd name="T42" fmla="*/ 67 w 79"/>
                <a:gd name="T43" fmla="*/ 28 h 109"/>
                <a:gd name="T44" fmla="*/ 40 w 79"/>
                <a:gd name="T45" fmla="*/ 7 h 109"/>
                <a:gd name="T46" fmla="*/ 12 w 79"/>
                <a:gd name="T47" fmla="*/ 28 h 109"/>
                <a:gd name="T48" fmla="*/ 12 w 79"/>
                <a:gd name="T49" fmla="*/ 28 h 109"/>
                <a:gd name="T50" fmla="*/ 40 w 79"/>
                <a:gd name="T51" fmla="*/ 50 h 109"/>
                <a:gd name="T52" fmla="*/ 67 w 79"/>
                <a:gd name="T53" fmla="*/ 28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9" h="109">
                  <a:moveTo>
                    <a:pt x="0" y="79"/>
                  </a:moveTo>
                  <a:cubicBezTo>
                    <a:pt x="0" y="79"/>
                    <a:pt x="0" y="79"/>
                    <a:pt x="0" y="79"/>
                  </a:cubicBezTo>
                  <a:cubicBezTo>
                    <a:pt x="0" y="67"/>
                    <a:pt x="10" y="57"/>
                    <a:pt x="24" y="53"/>
                  </a:cubicBezTo>
                  <a:cubicBezTo>
                    <a:pt x="13" y="48"/>
                    <a:pt x="4" y="41"/>
                    <a:pt x="4" y="28"/>
                  </a:cubicBezTo>
                  <a:cubicBezTo>
                    <a:pt x="4" y="28"/>
                    <a:pt x="4" y="28"/>
                    <a:pt x="4" y="28"/>
                  </a:cubicBezTo>
                  <a:cubicBezTo>
                    <a:pt x="4" y="11"/>
                    <a:pt x="21" y="0"/>
                    <a:pt x="40" y="0"/>
                  </a:cubicBezTo>
                  <a:cubicBezTo>
                    <a:pt x="58" y="0"/>
                    <a:pt x="76" y="11"/>
                    <a:pt x="76" y="28"/>
                  </a:cubicBezTo>
                  <a:cubicBezTo>
                    <a:pt x="76" y="28"/>
                    <a:pt x="76" y="28"/>
                    <a:pt x="76" y="28"/>
                  </a:cubicBezTo>
                  <a:cubicBezTo>
                    <a:pt x="76" y="41"/>
                    <a:pt x="66" y="48"/>
                    <a:pt x="56" y="53"/>
                  </a:cubicBezTo>
                  <a:cubicBezTo>
                    <a:pt x="69" y="57"/>
                    <a:pt x="79" y="67"/>
                    <a:pt x="79" y="79"/>
                  </a:cubicBezTo>
                  <a:cubicBezTo>
                    <a:pt x="79" y="79"/>
                    <a:pt x="79" y="79"/>
                    <a:pt x="79" y="79"/>
                  </a:cubicBezTo>
                  <a:cubicBezTo>
                    <a:pt x="79" y="97"/>
                    <a:pt x="62" y="109"/>
                    <a:pt x="40" y="109"/>
                  </a:cubicBezTo>
                  <a:cubicBezTo>
                    <a:pt x="17" y="109"/>
                    <a:pt x="0" y="97"/>
                    <a:pt x="0" y="79"/>
                  </a:cubicBezTo>
                  <a:close/>
                  <a:moveTo>
                    <a:pt x="71" y="80"/>
                  </a:moveTo>
                  <a:cubicBezTo>
                    <a:pt x="71" y="79"/>
                    <a:pt x="71" y="79"/>
                    <a:pt x="71" y="79"/>
                  </a:cubicBezTo>
                  <a:cubicBezTo>
                    <a:pt x="71" y="66"/>
                    <a:pt x="57" y="57"/>
                    <a:pt x="40" y="57"/>
                  </a:cubicBezTo>
                  <a:cubicBezTo>
                    <a:pt x="22" y="57"/>
                    <a:pt x="8" y="66"/>
                    <a:pt x="8" y="79"/>
                  </a:cubicBezTo>
                  <a:cubicBezTo>
                    <a:pt x="8" y="80"/>
                    <a:pt x="8" y="80"/>
                    <a:pt x="8" y="80"/>
                  </a:cubicBezTo>
                  <a:cubicBezTo>
                    <a:pt x="8" y="92"/>
                    <a:pt x="20" y="102"/>
                    <a:pt x="40" y="102"/>
                  </a:cubicBezTo>
                  <a:cubicBezTo>
                    <a:pt x="59" y="102"/>
                    <a:pt x="71" y="92"/>
                    <a:pt x="71" y="80"/>
                  </a:cubicBezTo>
                  <a:close/>
                  <a:moveTo>
                    <a:pt x="67" y="28"/>
                  </a:moveTo>
                  <a:cubicBezTo>
                    <a:pt x="67" y="28"/>
                    <a:pt x="67" y="28"/>
                    <a:pt x="67" y="28"/>
                  </a:cubicBezTo>
                  <a:cubicBezTo>
                    <a:pt x="67" y="16"/>
                    <a:pt x="55" y="7"/>
                    <a:pt x="40" y="7"/>
                  </a:cubicBezTo>
                  <a:cubicBezTo>
                    <a:pt x="24" y="7"/>
                    <a:pt x="12" y="16"/>
                    <a:pt x="12" y="28"/>
                  </a:cubicBezTo>
                  <a:cubicBezTo>
                    <a:pt x="12" y="28"/>
                    <a:pt x="12" y="28"/>
                    <a:pt x="12" y="28"/>
                  </a:cubicBezTo>
                  <a:cubicBezTo>
                    <a:pt x="12" y="41"/>
                    <a:pt x="25" y="50"/>
                    <a:pt x="40" y="50"/>
                  </a:cubicBezTo>
                  <a:cubicBezTo>
                    <a:pt x="55" y="50"/>
                    <a:pt x="67" y="41"/>
                    <a:pt x="6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2" name="Rectangle 68">
              <a:extLst>
                <a:ext uri="{FF2B5EF4-FFF2-40B4-BE49-F238E27FC236}">
                  <a16:creationId xmlns:a16="http://schemas.microsoft.com/office/drawing/2014/main" id="{E076D76B-61BA-4026-AB41-648EFD67FDDE}"/>
                </a:ext>
              </a:extLst>
            </p:cNvPr>
            <p:cNvSpPr>
              <a:spLocks noChangeArrowheads="1"/>
            </p:cNvSpPr>
            <p:nvPr userDrawn="1"/>
          </p:nvSpPr>
          <p:spPr bwMode="auto">
            <a:xfrm>
              <a:off x="24314150" y="8232776"/>
              <a:ext cx="365125" cy="809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3" name="Freeform 69">
              <a:extLst>
                <a:ext uri="{FF2B5EF4-FFF2-40B4-BE49-F238E27FC236}">
                  <a16:creationId xmlns:a16="http://schemas.microsoft.com/office/drawing/2014/main" id="{1E5DD338-A8AB-4BB6-AE1C-D45C82846E60}"/>
                </a:ext>
              </a:extLst>
            </p:cNvPr>
            <p:cNvSpPr>
              <a:spLocks/>
            </p:cNvSpPr>
            <p:nvPr userDrawn="1"/>
          </p:nvSpPr>
          <p:spPr bwMode="auto">
            <a:xfrm>
              <a:off x="24838025" y="7713663"/>
              <a:ext cx="650875" cy="966788"/>
            </a:xfrm>
            <a:custGeom>
              <a:avLst/>
              <a:gdLst>
                <a:gd name="T0" fmla="*/ 0 w 73"/>
                <a:gd name="T1" fmla="*/ 102 h 108"/>
                <a:gd name="T2" fmla="*/ 40 w 73"/>
                <a:gd name="T3" fmla="*/ 66 h 108"/>
                <a:gd name="T4" fmla="*/ 63 w 73"/>
                <a:gd name="T5" fmla="*/ 30 h 108"/>
                <a:gd name="T6" fmla="*/ 39 w 73"/>
                <a:gd name="T7" fmla="*/ 7 h 108"/>
                <a:gd name="T8" fmla="*/ 8 w 73"/>
                <a:gd name="T9" fmla="*/ 27 h 108"/>
                <a:gd name="T10" fmla="*/ 2 w 73"/>
                <a:gd name="T11" fmla="*/ 23 h 108"/>
                <a:gd name="T12" fmla="*/ 40 w 73"/>
                <a:gd name="T13" fmla="*/ 0 h 108"/>
                <a:gd name="T14" fmla="*/ 72 w 73"/>
                <a:gd name="T15" fmla="*/ 29 h 108"/>
                <a:gd name="T16" fmla="*/ 72 w 73"/>
                <a:gd name="T17" fmla="*/ 29 h 108"/>
                <a:gd name="T18" fmla="*/ 45 w 73"/>
                <a:gd name="T19" fmla="*/ 71 h 108"/>
                <a:gd name="T20" fmla="*/ 12 w 73"/>
                <a:gd name="T21" fmla="*/ 100 h 108"/>
                <a:gd name="T22" fmla="*/ 73 w 73"/>
                <a:gd name="T23" fmla="*/ 100 h 108"/>
                <a:gd name="T24" fmla="*/ 73 w 73"/>
                <a:gd name="T25" fmla="*/ 108 h 108"/>
                <a:gd name="T26" fmla="*/ 0 w 73"/>
                <a:gd name="T27" fmla="*/ 108 h 108"/>
                <a:gd name="T28" fmla="*/ 0 w 73"/>
                <a:gd name="T29" fmla="*/ 10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3" h="108">
                  <a:moveTo>
                    <a:pt x="0" y="102"/>
                  </a:moveTo>
                  <a:cubicBezTo>
                    <a:pt x="40" y="66"/>
                    <a:pt x="40" y="66"/>
                    <a:pt x="40" y="66"/>
                  </a:cubicBezTo>
                  <a:cubicBezTo>
                    <a:pt x="57" y="50"/>
                    <a:pt x="63" y="41"/>
                    <a:pt x="63" y="30"/>
                  </a:cubicBezTo>
                  <a:cubicBezTo>
                    <a:pt x="63" y="16"/>
                    <a:pt x="52" y="7"/>
                    <a:pt x="39" y="7"/>
                  </a:cubicBezTo>
                  <a:cubicBezTo>
                    <a:pt x="26" y="7"/>
                    <a:pt x="17" y="14"/>
                    <a:pt x="8" y="27"/>
                  </a:cubicBezTo>
                  <a:cubicBezTo>
                    <a:pt x="2" y="23"/>
                    <a:pt x="2" y="23"/>
                    <a:pt x="2" y="23"/>
                  </a:cubicBezTo>
                  <a:cubicBezTo>
                    <a:pt x="11" y="9"/>
                    <a:pt x="21" y="0"/>
                    <a:pt x="40" y="0"/>
                  </a:cubicBezTo>
                  <a:cubicBezTo>
                    <a:pt x="58" y="0"/>
                    <a:pt x="72" y="12"/>
                    <a:pt x="72" y="29"/>
                  </a:cubicBezTo>
                  <a:cubicBezTo>
                    <a:pt x="72" y="29"/>
                    <a:pt x="72" y="29"/>
                    <a:pt x="72" y="29"/>
                  </a:cubicBezTo>
                  <a:cubicBezTo>
                    <a:pt x="72" y="44"/>
                    <a:pt x="64" y="54"/>
                    <a:pt x="45" y="71"/>
                  </a:cubicBezTo>
                  <a:cubicBezTo>
                    <a:pt x="12" y="100"/>
                    <a:pt x="12" y="100"/>
                    <a:pt x="12" y="100"/>
                  </a:cubicBezTo>
                  <a:cubicBezTo>
                    <a:pt x="73" y="100"/>
                    <a:pt x="73" y="100"/>
                    <a:pt x="73" y="100"/>
                  </a:cubicBezTo>
                  <a:cubicBezTo>
                    <a:pt x="73" y="108"/>
                    <a:pt x="73" y="108"/>
                    <a:pt x="73" y="108"/>
                  </a:cubicBezTo>
                  <a:cubicBezTo>
                    <a:pt x="0" y="108"/>
                    <a:pt x="0" y="108"/>
                    <a:pt x="0" y="108"/>
                  </a:cubicBezTo>
                  <a:lnTo>
                    <a:pt x="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4" name="Freeform 70">
              <a:extLst>
                <a:ext uri="{FF2B5EF4-FFF2-40B4-BE49-F238E27FC236}">
                  <a16:creationId xmlns:a16="http://schemas.microsoft.com/office/drawing/2014/main" id="{83759E47-2C7C-4775-BC89-B36E4C920CE5}"/>
                </a:ext>
              </a:extLst>
            </p:cNvPr>
            <p:cNvSpPr>
              <a:spLocks noEditPoints="1"/>
            </p:cNvSpPr>
            <p:nvPr userDrawn="1"/>
          </p:nvSpPr>
          <p:spPr bwMode="auto">
            <a:xfrm>
              <a:off x="25657175" y="7713663"/>
              <a:ext cx="784225" cy="984250"/>
            </a:xfrm>
            <a:custGeom>
              <a:avLst/>
              <a:gdLst>
                <a:gd name="T0" fmla="*/ 0 w 88"/>
                <a:gd name="T1" fmla="*/ 55 h 110"/>
                <a:gd name="T2" fmla="*/ 0 w 88"/>
                <a:gd name="T3" fmla="*/ 55 h 110"/>
                <a:gd name="T4" fmla="*/ 44 w 88"/>
                <a:gd name="T5" fmla="*/ 0 h 110"/>
                <a:gd name="T6" fmla="*/ 88 w 88"/>
                <a:gd name="T7" fmla="*/ 54 h 110"/>
                <a:gd name="T8" fmla="*/ 88 w 88"/>
                <a:gd name="T9" fmla="*/ 55 h 110"/>
                <a:gd name="T10" fmla="*/ 44 w 88"/>
                <a:gd name="T11" fmla="*/ 110 h 110"/>
                <a:gd name="T12" fmla="*/ 0 w 88"/>
                <a:gd name="T13" fmla="*/ 55 h 110"/>
                <a:gd name="T14" fmla="*/ 80 w 88"/>
                <a:gd name="T15" fmla="*/ 55 h 110"/>
                <a:gd name="T16" fmla="*/ 80 w 88"/>
                <a:gd name="T17" fmla="*/ 55 h 110"/>
                <a:gd name="T18" fmla="*/ 44 w 88"/>
                <a:gd name="T19" fmla="*/ 7 h 110"/>
                <a:gd name="T20" fmla="*/ 8 w 88"/>
                <a:gd name="T21" fmla="*/ 54 h 110"/>
                <a:gd name="T22" fmla="*/ 8 w 88"/>
                <a:gd name="T23" fmla="*/ 55 h 110"/>
                <a:gd name="T24" fmla="*/ 44 w 88"/>
                <a:gd name="T25" fmla="*/ 102 h 110"/>
                <a:gd name="T26" fmla="*/ 80 w 88"/>
                <a:gd name="T27" fmla="*/ 55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8" h="110">
                  <a:moveTo>
                    <a:pt x="0" y="55"/>
                  </a:moveTo>
                  <a:cubicBezTo>
                    <a:pt x="0" y="55"/>
                    <a:pt x="0" y="55"/>
                    <a:pt x="0" y="55"/>
                  </a:cubicBezTo>
                  <a:cubicBezTo>
                    <a:pt x="0" y="25"/>
                    <a:pt x="17" y="0"/>
                    <a:pt x="44" y="0"/>
                  </a:cubicBezTo>
                  <a:cubicBezTo>
                    <a:pt x="71" y="0"/>
                    <a:pt x="88" y="25"/>
                    <a:pt x="88" y="54"/>
                  </a:cubicBezTo>
                  <a:cubicBezTo>
                    <a:pt x="88" y="55"/>
                    <a:pt x="88" y="55"/>
                    <a:pt x="88" y="55"/>
                  </a:cubicBezTo>
                  <a:cubicBezTo>
                    <a:pt x="88" y="84"/>
                    <a:pt x="71" y="110"/>
                    <a:pt x="44" y="110"/>
                  </a:cubicBezTo>
                  <a:cubicBezTo>
                    <a:pt x="17" y="110"/>
                    <a:pt x="0" y="84"/>
                    <a:pt x="0" y="55"/>
                  </a:cubicBezTo>
                  <a:close/>
                  <a:moveTo>
                    <a:pt x="80" y="55"/>
                  </a:moveTo>
                  <a:cubicBezTo>
                    <a:pt x="80" y="55"/>
                    <a:pt x="80" y="55"/>
                    <a:pt x="80" y="55"/>
                  </a:cubicBezTo>
                  <a:cubicBezTo>
                    <a:pt x="80" y="30"/>
                    <a:pt x="66" y="7"/>
                    <a:pt x="44" y="7"/>
                  </a:cubicBezTo>
                  <a:cubicBezTo>
                    <a:pt x="22" y="7"/>
                    <a:pt x="8" y="29"/>
                    <a:pt x="8" y="54"/>
                  </a:cubicBezTo>
                  <a:cubicBezTo>
                    <a:pt x="8" y="55"/>
                    <a:pt x="8" y="55"/>
                    <a:pt x="8" y="55"/>
                  </a:cubicBezTo>
                  <a:cubicBezTo>
                    <a:pt x="8" y="79"/>
                    <a:pt x="22" y="102"/>
                    <a:pt x="44" y="102"/>
                  </a:cubicBezTo>
                  <a:cubicBezTo>
                    <a:pt x="66" y="102"/>
                    <a:pt x="80" y="79"/>
                    <a:pt x="80" y="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5" name="Freeform 71">
              <a:extLst>
                <a:ext uri="{FF2B5EF4-FFF2-40B4-BE49-F238E27FC236}">
                  <a16:creationId xmlns:a16="http://schemas.microsoft.com/office/drawing/2014/main" id="{158E6CF5-DE1A-4CCD-B54C-6B4045211CC3}"/>
                </a:ext>
              </a:extLst>
            </p:cNvPr>
            <p:cNvSpPr>
              <a:spLocks/>
            </p:cNvSpPr>
            <p:nvPr userDrawn="1"/>
          </p:nvSpPr>
          <p:spPr bwMode="auto">
            <a:xfrm>
              <a:off x="26565225" y="7721601"/>
              <a:ext cx="268288" cy="958850"/>
            </a:xfrm>
            <a:custGeom>
              <a:avLst/>
              <a:gdLst>
                <a:gd name="T0" fmla="*/ 129 w 169"/>
                <a:gd name="T1" fmla="*/ 45 h 604"/>
                <a:gd name="T2" fmla="*/ 12 w 169"/>
                <a:gd name="T3" fmla="*/ 85 h 604"/>
                <a:gd name="T4" fmla="*/ 0 w 169"/>
                <a:gd name="T5" fmla="*/ 51 h 604"/>
                <a:gd name="T6" fmla="*/ 135 w 169"/>
                <a:gd name="T7" fmla="*/ 0 h 604"/>
                <a:gd name="T8" fmla="*/ 169 w 169"/>
                <a:gd name="T9" fmla="*/ 0 h 604"/>
                <a:gd name="T10" fmla="*/ 169 w 169"/>
                <a:gd name="T11" fmla="*/ 604 h 604"/>
                <a:gd name="T12" fmla="*/ 129 w 169"/>
                <a:gd name="T13" fmla="*/ 604 h 604"/>
                <a:gd name="T14" fmla="*/ 129 w 169"/>
                <a:gd name="T15" fmla="*/ 45 h 6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9" h="604">
                  <a:moveTo>
                    <a:pt x="129" y="45"/>
                  </a:moveTo>
                  <a:lnTo>
                    <a:pt x="12" y="85"/>
                  </a:lnTo>
                  <a:lnTo>
                    <a:pt x="0" y="51"/>
                  </a:lnTo>
                  <a:lnTo>
                    <a:pt x="135" y="0"/>
                  </a:lnTo>
                  <a:lnTo>
                    <a:pt x="169" y="0"/>
                  </a:lnTo>
                  <a:lnTo>
                    <a:pt x="169" y="604"/>
                  </a:lnTo>
                  <a:lnTo>
                    <a:pt x="129" y="604"/>
                  </a:lnTo>
                  <a:lnTo>
                    <a:pt x="129" y="4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1036" name="Freeform 72">
              <a:extLst>
                <a:ext uri="{FF2B5EF4-FFF2-40B4-BE49-F238E27FC236}">
                  <a16:creationId xmlns:a16="http://schemas.microsoft.com/office/drawing/2014/main" id="{99F679B3-F3E8-4526-AB8A-7720A9E293AC}"/>
                </a:ext>
              </a:extLst>
            </p:cNvPr>
            <p:cNvSpPr>
              <a:spLocks noEditPoints="1"/>
            </p:cNvSpPr>
            <p:nvPr userDrawn="1"/>
          </p:nvSpPr>
          <p:spPr bwMode="auto">
            <a:xfrm>
              <a:off x="27065288" y="7713663"/>
              <a:ext cx="693738" cy="984250"/>
            </a:xfrm>
            <a:custGeom>
              <a:avLst/>
              <a:gdLst>
                <a:gd name="T0" fmla="*/ 70 w 78"/>
                <a:gd name="T1" fmla="*/ 52 h 110"/>
                <a:gd name="T2" fmla="*/ 70 w 78"/>
                <a:gd name="T3" fmla="*/ 48 h 110"/>
                <a:gd name="T4" fmla="*/ 37 w 78"/>
                <a:gd name="T5" fmla="*/ 68 h 110"/>
                <a:gd name="T6" fmla="*/ 0 w 78"/>
                <a:gd name="T7" fmla="*/ 36 h 110"/>
                <a:gd name="T8" fmla="*/ 0 w 78"/>
                <a:gd name="T9" fmla="*/ 35 h 110"/>
                <a:gd name="T10" fmla="*/ 38 w 78"/>
                <a:gd name="T11" fmla="*/ 0 h 110"/>
                <a:gd name="T12" fmla="*/ 65 w 78"/>
                <a:gd name="T13" fmla="*/ 10 h 110"/>
                <a:gd name="T14" fmla="*/ 78 w 78"/>
                <a:gd name="T15" fmla="*/ 52 h 110"/>
                <a:gd name="T16" fmla="*/ 78 w 78"/>
                <a:gd name="T17" fmla="*/ 52 h 110"/>
                <a:gd name="T18" fmla="*/ 35 w 78"/>
                <a:gd name="T19" fmla="*/ 110 h 110"/>
                <a:gd name="T20" fmla="*/ 3 w 78"/>
                <a:gd name="T21" fmla="*/ 96 h 110"/>
                <a:gd name="T22" fmla="*/ 8 w 78"/>
                <a:gd name="T23" fmla="*/ 90 h 110"/>
                <a:gd name="T24" fmla="*/ 35 w 78"/>
                <a:gd name="T25" fmla="*/ 102 h 110"/>
                <a:gd name="T26" fmla="*/ 70 w 78"/>
                <a:gd name="T27" fmla="*/ 52 h 110"/>
                <a:gd name="T28" fmla="*/ 67 w 78"/>
                <a:gd name="T29" fmla="*/ 34 h 110"/>
                <a:gd name="T30" fmla="*/ 67 w 78"/>
                <a:gd name="T31" fmla="*/ 34 h 110"/>
                <a:gd name="T32" fmla="*/ 37 w 78"/>
                <a:gd name="T33" fmla="*/ 7 h 110"/>
                <a:gd name="T34" fmla="*/ 9 w 78"/>
                <a:gd name="T35" fmla="*/ 35 h 110"/>
                <a:gd name="T36" fmla="*/ 9 w 78"/>
                <a:gd name="T37" fmla="*/ 35 h 110"/>
                <a:gd name="T38" fmla="*/ 38 w 78"/>
                <a:gd name="T39" fmla="*/ 61 h 110"/>
                <a:gd name="T40" fmla="*/ 67 w 78"/>
                <a:gd name="T41" fmla="*/ 3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8" h="110">
                  <a:moveTo>
                    <a:pt x="70" y="52"/>
                  </a:moveTo>
                  <a:cubicBezTo>
                    <a:pt x="70" y="48"/>
                    <a:pt x="70" y="48"/>
                    <a:pt x="70" y="48"/>
                  </a:cubicBezTo>
                  <a:cubicBezTo>
                    <a:pt x="63" y="60"/>
                    <a:pt x="52" y="68"/>
                    <a:pt x="37" y="68"/>
                  </a:cubicBezTo>
                  <a:cubicBezTo>
                    <a:pt x="16" y="68"/>
                    <a:pt x="0" y="54"/>
                    <a:pt x="0" y="36"/>
                  </a:cubicBezTo>
                  <a:cubicBezTo>
                    <a:pt x="0" y="35"/>
                    <a:pt x="0" y="35"/>
                    <a:pt x="0" y="35"/>
                  </a:cubicBezTo>
                  <a:cubicBezTo>
                    <a:pt x="0" y="16"/>
                    <a:pt x="16" y="0"/>
                    <a:pt x="38" y="0"/>
                  </a:cubicBezTo>
                  <a:cubicBezTo>
                    <a:pt x="49" y="0"/>
                    <a:pt x="58" y="4"/>
                    <a:pt x="65" y="10"/>
                  </a:cubicBezTo>
                  <a:cubicBezTo>
                    <a:pt x="73" y="19"/>
                    <a:pt x="78" y="31"/>
                    <a:pt x="78" y="52"/>
                  </a:cubicBezTo>
                  <a:cubicBezTo>
                    <a:pt x="78" y="52"/>
                    <a:pt x="78" y="52"/>
                    <a:pt x="78" y="52"/>
                  </a:cubicBezTo>
                  <a:cubicBezTo>
                    <a:pt x="78" y="86"/>
                    <a:pt x="60" y="110"/>
                    <a:pt x="35" y="110"/>
                  </a:cubicBezTo>
                  <a:cubicBezTo>
                    <a:pt x="22" y="110"/>
                    <a:pt x="12" y="104"/>
                    <a:pt x="3" y="96"/>
                  </a:cubicBezTo>
                  <a:cubicBezTo>
                    <a:pt x="8" y="90"/>
                    <a:pt x="8" y="90"/>
                    <a:pt x="8" y="90"/>
                  </a:cubicBezTo>
                  <a:cubicBezTo>
                    <a:pt x="17" y="98"/>
                    <a:pt x="25" y="102"/>
                    <a:pt x="35" y="102"/>
                  </a:cubicBezTo>
                  <a:cubicBezTo>
                    <a:pt x="56" y="102"/>
                    <a:pt x="70" y="80"/>
                    <a:pt x="70" y="52"/>
                  </a:cubicBezTo>
                  <a:close/>
                  <a:moveTo>
                    <a:pt x="67" y="34"/>
                  </a:moveTo>
                  <a:cubicBezTo>
                    <a:pt x="67" y="34"/>
                    <a:pt x="67" y="34"/>
                    <a:pt x="67" y="34"/>
                  </a:cubicBezTo>
                  <a:cubicBezTo>
                    <a:pt x="67" y="19"/>
                    <a:pt x="55" y="7"/>
                    <a:pt x="37" y="7"/>
                  </a:cubicBezTo>
                  <a:cubicBezTo>
                    <a:pt x="19" y="7"/>
                    <a:pt x="9" y="20"/>
                    <a:pt x="9" y="35"/>
                  </a:cubicBezTo>
                  <a:cubicBezTo>
                    <a:pt x="9" y="35"/>
                    <a:pt x="9" y="35"/>
                    <a:pt x="9" y="35"/>
                  </a:cubicBezTo>
                  <a:cubicBezTo>
                    <a:pt x="9" y="50"/>
                    <a:pt x="21" y="61"/>
                    <a:pt x="38" y="61"/>
                  </a:cubicBezTo>
                  <a:cubicBezTo>
                    <a:pt x="56" y="61"/>
                    <a:pt x="67" y="47"/>
                    <a:pt x="67"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cSld>
  <p:clrMap bg1="lt1" tx1="dk1" bg2="lt2" tx2="dk2" accent1="accent1" accent2="accent2" accent3="accent3" accent4="accent4" accent5="accent5" accent6="accent6" hlink="hlink" folHlink="folHlink"/>
  <p:sldLayoutIdLst>
    <p:sldLayoutId id="2147483657" r:id="rId1"/>
    <p:sldLayoutId id="2147483658" r:id="rId2"/>
  </p:sldLayoutIdLst>
  <p:txStyles>
    <p:titleStyle>
      <a:lvl1pPr algn="ctr" defTabSz="4197350" rtl="0" eaLnBrk="0" fontAlgn="base" hangingPunct="0">
        <a:spcBef>
          <a:spcPct val="0"/>
        </a:spcBef>
        <a:spcAft>
          <a:spcPct val="0"/>
        </a:spcAft>
        <a:defRPr sz="20200">
          <a:solidFill>
            <a:schemeClr val="tx2"/>
          </a:solidFill>
          <a:latin typeface="+mj-lt"/>
          <a:ea typeface="+mj-ea"/>
          <a:cs typeface="+mj-cs"/>
        </a:defRPr>
      </a:lvl1pPr>
      <a:lvl2pPr algn="ctr" defTabSz="4197350" rtl="0" eaLnBrk="0" fontAlgn="base" hangingPunct="0">
        <a:spcBef>
          <a:spcPct val="0"/>
        </a:spcBef>
        <a:spcAft>
          <a:spcPct val="0"/>
        </a:spcAft>
        <a:defRPr sz="20200">
          <a:solidFill>
            <a:schemeClr val="tx2"/>
          </a:solidFill>
          <a:latin typeface="Arial" charset="0"/>
        </a:defRPr>
      </a:lvl2pPr>
      <a:lvl3pPr algn="ctr" defTabSz="4197350" rtl="0" eaLnBrk="0" fontAlgn="base" hangingPunct="0">
        <a:spcBef>
          <a:spcPct val="0"/>
        </a:spcBef>
        <a:spcAft>
          <a:spcPct val="0"/>
        </a:spcAft>
        <a:defRPr sz="20200">
          <a:solidFill>
            <a:schemeClr val="tx2"/>
          </a:solidFill>
          <a:latin typeface="Arial" charset="0"/>
        </a:defRPr>
      </a:lvl3pPr>
      <a:lvl4pPr algn="ctr" defTabSz="4197350" rtl="0" eaLnBrk="0" fontAlgn="base" hangingPunct="0">
        <a:spcBef>
          <a:spcPct val="0"/>
        </a:spcBef>
        <a:spcAft>
          <a:spcPct val="0"/>
        </a:spcAft>
        <a:defRPr sz="20200">
          <a:solidFill>
            <a:schemeClr val="tx2"/>
          </a:solidFill>
          <a:latin typeface="Arial" charset="0"/>
        </a:defRPr>
      </a:lvl4pPr>
      <a:lvl5pPr algn="ctr" defTabSz="4197350" rtl="0" eaLnBrk="0" fontAlgn="base" hangingPunct="0">
        <a:spcBef>
          <a:spcPct val="0"/>
        </a:spcBef>
        <a:spcAft>
          <a:spcPct val="0"/>
        </a:spcAft>
        <a:defRPr sz="20200">
          <a:solidFill>
            <a:schemeClr val="tx2"/>
          </a:solidFill>
          <a:latin typeface="Arial" charset="0"/>
        </a:defRPr>
      </a:lvl5pPr>
      <a:lvl6pPr marL="457200" algn="ctr" defTabSz="4197350" rtl="0" fontAlgn="base">
        <a:spcBef>
          <a:spcPct val="0"/>
        </a:spcBef>
        <a:spcAft>
          <a:spcPct val="0"/>
        </a:spcAft>
        <a:defRPr sz="20200">
          <a:solidFill>
            <a:schemeClr val="tx2"/>
          </a:solidFill>
          <a:latin typeface="Arial" charset="0"/>
        </a:defRPr>
      </a:lvl6pPr>
      <a:lvl7pPr marL="914400" algn="ctr" defTabSz="4197350" rtl="0" fontAlgn="base">
        <a:spcBef>
          <a:spcPct val="0"/>
        </a:spcBef>
        <a:spcAft>
          <a:spcPct val="0"/>
        </a:spcAft>
        <a:defRPr sz="20200">
          <a:solidFill>
            <a:schemeClr val="tx2"/>
          </a:solidFill>
          <a:latin typeface="Arial" charset="0"/>
        </a:defRPr>
      </a:lvl7pPr>
      <a:lvl8pPr marL="1371600" algn="ctr" defTabSz="4197350" rtl="0" fontAlgn="base">
        <a:spcBef>
          <a:spcPct val="0"/>
        </a:spcBef>
        <a:spcAft>
          <a:spcPct val="0"/>
        </a:spcAft>
        <a:defRPr sz="20200">
          <a:solidFill>
            <a:schemeClr val="tx2"/>
          </a:solidFill>
          <a:latin typeface="Arial" charset="0"/>
        </a:defRPr>
      </a:lvl8pPr>
      <a:lvl9pPr marL="1828800" algn="ctr" defTabSz="4197350" rtl="0" fontAlgn="base">
        <a:spcBef>
          <a:spcPct val="0"/>
        </a:spcBef>
        <a:spcAft>
          <a:spcPct val="0"/>
        </a:spcAft>
        <a:defRPr sz="20200">
          <a:solidFill>
            <a:schemeClr val="tx2"/>
          </a:solidFill>
          <a:latin typeface="Arial" charset="0"/>
        </a:defRPr>
      </a:lvl9pPr>
    </p:titleStyle>
    <p:bodyStyle>
      <a:lvl1pPr marL="1573213" indent="-1573213" algn="l" defTabSz="4197350" rtl="0" eaLnBrk="0" fontAlgn="base" hangingPunct="0">
        <a:spcBef>
          <a:spcPct val="20000"/>
        </a:spcBef>
        <a:spcAft>
          <a:spcPct val="0"/>
        </a:spcAft>
        <a:buChar char="•"/>
        <a:defRPr sz="14700">
          <a:solidFill>
            <a:schemeClr val="tx1"/>
          </a:solidFill>
          <a:latin typeface="+mn-lt"/>
          <a:ea typeface="+mn-ea"/>
          <a:cs typeface="+mn-cs"/>
        </a:defRPr>
      </a:lvl1pPr>
      <a:lvl2pPr marL="3409950" indent="-1311275" algn="l" defTabSz="4197350" rtl="0" eaLnBrk="0" fontAlgn="base" hangingPunct="0">
        <a:spcBef>
          <a:spcPct val="20000"/>
        </a:spcBef>
        <a:spcAft>
          <a:spcPct val="0"/>
        </a:spcAft>
        <a:buChar char="–"/>
        <a:defRPr sz="12900">
          <a:solidFill>
            <a:schemeClr val="tx1"/>
          </a:solidFill>
          <a:latin typeface="+mn-lt"/>
        </a:defRPr>
      </a:lvl2pPr>
      <a:lvl3pPr marL="5246688" indent="-1049338" algn="l" defTabSz="4197350" rtl="0" eaLnBrk="0" fontAlgn="base" hangingPunct="0">
        <a:spcBef>
          <a:spcPct val="20000"/>
        </a:spcBef>
        <a:spcAft>
          <a:spcPct val="0"/>
        </a:spcAft>
        <a:buChar char="•"/>
        <a:defRPr sz="11000">
          <a:solidFill>
            <a:schemeClr val="tx1"/>
          </a:solidFill>
          <a:latin typeface="+mn-lt"/>
        </a:defRPr>
      </a:lvl3pPr>
      <a:lvl4pPr marL="7345363" indent="-1049338" algn="l" defTabSz="4197350" rtl="0" eaLnBrk="0" fontAlgn="base" hangingPunct="0">
        <a:spcBef>
          <a:spcPct val="20000"/>
        </a:spcBef>
        <a:spcAft>
          <a:spcPct val="0"/>
        </a:spcAft>
        <a:buChar char="–"/>
        <a:defRPr sz="9200">
          <a:solidFill>
            <a:schemeClr val="tx1"/>
          </a:solidFill>
          <a:latin typeface="+mn-lt"/>
        </a:defRPr>
      </a:lvl4pPr>
      <a:lvl5pPr marL="9444038" indent="-1049338" algn="l" defTabSz="4197350" rtl="0" eaLnBrk="0" fontAlgn="base" hangingPunct="0">
        <a:spcBef>
          <a:spcPct val="20000"/>
        </a:spcBef>
        <a:spcAft>
          <a:spcPct val="0"/>
        </a:spcAft>
        <a:buChar char="»"/>
        <a:defRPr sz="9200">
          <a:solidFill>
            <a:schemeClr val="tx1"/>
          </a:solidFill>
          <a:latin typeface="+mn-lt"/>
        </a:defRPr>
      </a:lvl5pPr>
      <a:lvl6pPr marL="9901238" indent="-1049338" algn="l" defTabSz="4197350" rtl="0" fontAlgn="base">
        <a:spcBef>
          <a:spcPct val="20000"/>
        </a:spcBef>
        <a:spcAft>
          <a:spcPct val="0"/>
        </a:spcAft>
        <a:buChar char="»"/>
        <a:defRPr sz="9200">
          <a:solidFill>
            <a:schemeClr val="tx1"/>
          </a:solidFill>
          <a:latin typeface="+mn-lt"/>
        </a:defRPr>
      </a:lvl6pPr>
      <a:lvl7pPr marL="10358438" indent="-1049338" algn="l" defTabSz="4197350" rtl="0" fontAlgn="base">
        <a:spcBef>
          <a:spcPct val="20000"/>
        </a:spcBef>
        <a:spcAft>
          <a:spcPct val="0"/>
        </a:spcAft>
        <a:buChar char="»"/>
        <a:defRPr sz="9200">
          <a:solidFill>
            <a:schemeClr val="tx1"/>
          </a:solidFill>
          <a:latin typeface="+mn-lt"/>
        </a:defRPr>
      </a:lvl7pPr>
      <a:lvl8pPr marL="10815638" indent="-1049338" algn="l" defTabSz="4197350" rtl="0" fontAlgn="base">
        <a:spcBef>
          <a:spcPct val="20000"/>
        </a:spcBef>
        <a:spcAft>
          <a:spcPct val="0"/>
        </a:spcAft>
        <a:buChar char="»"/>
        <a:defRPr sz="9200">
          <a:solidFill>
            <a:schemeClr val="tx1"/>
          </a:solidFill>
          <a:latin typeface="+mn-lt"/>
        </a:defRPr>
      </a:lvl8pPr>
      <a:lvl9pPr marL="11272838" indent="-1049338" algn="l" defTabSz="4197350" rtl="0" fontAlgn="base">
        <a:spcBef>
          <a:spcPct val="20000"/>
        </a:spcBef>
        <a:spcAft>
          <a:spcPct val="0"/>
        </a:spcAft>
        <a:buChar char="»"/>
        <a:defRPr sz="9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525" userDrawn="1">
          <p15:clr>
            <a:srgbClr val="F26B43"/>
          </p15:clr>
        </p15:guide>
        <p15:guide id="2" pos="17690" userDrawn="1">
          <p15:clr>
            <a:srgbClr val="F26B43"/>
          </p15:clr>
        </p15:guide>
        <p15:guide id="3" pos="1361" userDrawn="1">
          <p15:clr>
            <a:srgbClr val="F26B43"/>
          </p15:clr>
        </p15:guide>
        <p15:guide id="4" orient="horz" pos="13608" userDrawn="1">
          <p15:clr>
            <a:srgbClr val="F26B43"/>
          </p15:clr>
        </p15:guide>
        <p15:guide id="5" orient="horz" pos="998" userDrawn="1">
          <p15:clr>
            <a:srgbClr val="F26B43"/>
          </p15:clr>
        </p15:guide>
        <p15:guide id="6" orient="horz" pos="25900" userDrawn="1">
          <p15:clr>
            <a:srgbClr val="F26B43"/>
          </p15:clr>
        </p15:guide>
        <p15:guide id="7" orient="horz" pos="167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 Box 178"/>
          <p:cNvSpPr txBox="1">
            <a:spLocks noChangeArrowheads="1"/>
          </p:cNvSpPr>
          <p:nvPr/>
        </p:nvSpPr>
        <p:spPr bwMode="auto">
          <a:xfrm>
            <a:off x="18938155" y="3483622"/>
            <a:ext cx="5976664" cy="4653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4197350" eaLnBrk="0" hangingPunct="0">
              <a:tabLst>
                <a:tab pos="3055938" algn="l"/>
              </a:tabLst>
              <a:defRPr sz="8300">
                <a:solidFill>
                  <a:schemeClr val="tx1"/>
                </a:solidFill>
                <a:latin typeface="Arial" charset="0"/>
              </a:defRPr>
            </a:lvl1pPr>
            <a:lvl2pPr marL="742950" indent="-285750" defTabSz="4197350" eaLnBrk="0" hangingPunct="0">
              <a:tabLst>
                <a:tab pos="3055938" algn="l"/>
              </a:tabLst>
              <a:defRPr sz="8300">
                <a:solidFill>
                  <a:schemeClr val="tx1"/>
                </a:solidFill>
                <a:latin typeface="Arial" charset="0"/>
              </a:defRPr>
            </a:lvl2pPr>
            <a:lvl3pPr marL="1143000" indent="-228600" defTabSz="4197350" eaLnBrk="0" hangingPunct="0">
              <a:tabLst>
                <a:tab pos="3055938" algn="l"/>
              </a:tabLst>
              <a:defRPr sz="8300">
                <a:solidFill>
                  <a:schemeClr val="tx1"/>
                </a:solidFill>
                <a:latin typeface="Arial" charset="0"/>
              </a:defRPr>
            </a:lvl3pPr>
            <a:lvl4pPr marL="1600200" indent="-228600" defTabSz="4197350" eaLnBrk="0" hangingPunct="0">
              <a:tabLst>
                <a:tab pos="3055938" algn="l"/>
              </a:tabLst>
              <a:defRPr sz="8300">
                <a:solidFill>
                  <a:schemeClr val="tx1"/>
                </a:solidFill>
                <a:latin typeface="Arial" charset="0"/>
              </a:defRPr>
            </a:lvl4pPr>
            <a:lvl5pPr marL="2057400" indent="-228600" defTabSz="4197350" eaLnBrk="0" hangingPunct="0">
              <a:tabLst>
                <a:tab pos="3055938" algn="l"/>
              </a:tabLst>
              <a:defRPr sz="8300">
                <a:solidFill>
                  <a:schemeClr val="tx1"/>
                </a:solidFill>
                <a:latin typeface="Arial" charset="0"/>
              </a:defRPr>
            </a:lvl5pPr>
            <a:lvl6pPr marL="2514600" indent="-228600" defTabSz="4197350" eaLnBrk="0" fontAlgn="base" hangingPunct="0">
              <a:spcBef>
                <a:spcPct val="0"/>
              </a:spcBef>
              <a:spcAft>
                <a:spcPct val="0"/>
              </a:spcAft>
              <a:tabLst>
                <a:tab pos="3055938" algn="l"/>
              </a:tabLst>
              <a:defRPr sz="8300">
                <a:solidFill>
                  <a:schemeClr val="tx1"/>
                </a:solidFill>
                <a:latin typeface="Arial" charset="0"/>
              </a:defRPr>
            </a:lvl6pPr>
            <a:lvl7pPr marL="2971800" indent="-228600" defTabSz="4197350" eaLnBrk="0" fontAlgn="base" hangingPunct="0">
              <a:spcBef>
                <a:spcPct val="0"/>
              </a:spcBef>
              <a:spcAft>
                <a:spcPct val="0"/>
              </a:spcAft>
              <a:tabLst>
                <a:tab pos="3055938" algn="l"/>
              </a:tabLst>
              <a:defRPr sz="8300">
                <a:solidFill>
                  <a:schemeClr val="tx1"/>
                </a:solidFill>
                <a:latin typeface="Arial" charset="0"/>
              </a:defRPr>
            </a:lvl7pPr>
            <a:lvl8pPr marL="3429000" indent="-228600" defTabSz="4197350" eaLnBrk="0" fontAlgn="base" hangingPunct="0">
              <a:spcBef>
                <a:spcPct val="0"/>
              </a:spcBef>
              <a:spcAft>
                <a:spcPct val="0"/>
              </a:spcAft>
              <a:tabLst>
                <a:tab pos="3055938" algn="l"/>
              </a:tabLst>
              <a:defRPr sz="8300">
                <a:solidFill>
                  <a:schemeClr val="tx1"/>
                </a:solidFill>
                <a:latin typeface="Arial" charset="0"/>
              </a:defRPr>
            </a:lvl8pPr>
            <a:lvl9pPr marL="3886200" indent="-228600" defTabSz="4197350" eaLnBrk="0" fontAlgn="base" hangingPunct="0">
              <a:spcBef>
                <a:spcPct val="0"/>
              </a:spcBef>
              <a:spcAft>
                <a:spcPct val="0"/>
              </a:spcAft>
              <a:tabLst>
                <a:tab pos="3055938" algn="l"/>
              </a:tabLst>
              <a:defRPr sz="8300">
                <a:solidFill>
                  <a:schemeClr val="tx1"/>
                </a:solidFill>
                <a:latin typeface="Arial" charset="0"/>
              </a:defRPr>
            </a:lvl9pPr>
          </a:lstStyle>
          <a:p>
            <a:pPr eaLnBrk="1" hangingPunct="1">
              <a:lnSpc>
                <a:spcPct val="120000"/>
              </a:lnSpc>
              <a:spcAft>
                <a:spcPts val="0"/>
              </a:spcAft>
              <a:tabLst>
                <a:tab pos="2247900" algn="l"/>
              </a:tabLst>
            </a:pPr>
            <a:r>
              <a:rPr lang="de-DE" altLang="de-DE" sz="2800" b="1" dirty="0">
                <a:solidFill>
                  <a:schemeClr val="tx2"/>
                </a:solidFill>
              </a:rPr>
              <a:t>Student:</a:t>
            </a:r>
            <a:r>
              <a:rPr lang="de-DE" altLang="de-DE" sz="2800" dirty="0">
                <a:solidFill>
                  <a:schemeClr val="tx2"/>
                </a:solidFill>
              </a:rPr>
              <a:t>	</a:t>
            </a:r>
            <a:br>
              <a:rPr lang="de-DE" altLang="de-DE" sz="2800" dirty="0">
                <a:solidFill>
                  <a:schemeClr val="tx2"/>
                </a:solidFill>
              </a:rPr>
            </a:br>
            <a:r>
              <a:rPr lang="de-DE" altLang="de-DE" sz="2800" dirty="0">
                <a:solidFill>
                  <a:schemeClr val="tx2"/>
                </a:solidFill>
              </a:rPr>
              <a:t>Name</a:t>
            </a:r>
          </a:p>
          <a:p>
            <a:pPr eaLnBrk="1" hangingPunct="1">
              <a:lnSpc>
                <a:spcPct val="120000"/>
              </a:lnSpc>
              <a:spcAft>
                <a:spcPts val="0"/>
              </a:spcAft>
              <a:tabLst>
                <a:tab pos="2247900" algn="l"/>
              </a:tabLst>
            </a:pPr>
            <a:r>
              <a:rPr lang="de-DE" altLang="de-DE" sz="2800" b="1" dirty="0">
                <a:solidFill>
                  <a:schemeClr val="tx2"/>
                </a:solidFill>
              </a:rPr>
              <a:t>Tutor: </a:t>
            </a:r>
            <a:r>
              <a:rPr lang="de-DE" altLang="de-DE" sz="2800" dirty="0">
                <a:solidFill>
                  <a:schemeClr val="tx2"/>
                </a:solidFill>
              </a:rPr>
              <a:t>	</a:t>
            </a:r>
            <a:br>
              <a:rPr lang="de-DE" altLang="de-DE" sz="2800" dirty="0">
                <a:solidFill>
                  <a:schemeClr val="tx2"/>
                </a:solidFill>
              </a:rPr>
            </a:br>
            <a:r>
              <a:rPr lang="de-DE" altLang="de-DE" sz="2800" dirty="0">
                <a:solidFill>
                  <a:schemeClr val="tx2"/>
                </a:solidFill>
              </a:rPr>
              <a:t>Name</a:t>
            </a:r>
          </a:p>
          <a:p>
            <a:pPr eaLnBrk="1" hangingPunct="1">
              <a:lnSpc>
                <a:spcPct val="120000"/>
              </a:lnSpc>
              <a:spcAft>
                <a:spcPts val="0"/>
              </a:spcAft>
              <a:tabLst>
                <a:tab pos="2247900" algn="l"/>
              </a:tabLst>
            </a:pPr>
            <a:r>
              <a:rPr lang="de-DE" altLang="de-DE" sz="2800" b="1" dirty="0">
                <a:solidFill>
                  <a:schemeClr val="tx2"/>
                </a:solidFill>
              </a:rPr>
              <a:t>University:	</a:t>
            </a:r>
            <a:br>
              <a:rPr lang="de-DE" altLang="de-DE" sz="2800" b="1">
                <a:solidFill>
                  <a:schemeClr val="tx2"/>
                </a:solidFill>
              </a:rPr>
            </a:br>
            <a:r>
              <a:rPr lang="de-DE" altLang="de-DE" sz="2800">
                <a:solidFill>
                  <a:schemeClr val="tx2"/>
                </a:solidFill>
              </a:rPr>
              <a:t>Name</a:t>
            </a:r>
          </a:p>
          <a:p>
            <a:pPr eaLnBrk="1" hangingPunct="1">
              <a:lnSpc>
                <a:spcPct val="120000"/>
              </a:lnSpc>
              <a:spcAft>
                <a:spcPts val="0"/>
              </a:spcAft>
              <a:tabLst>
                <a:tab pos="2247900" algn="l"/>
              </a:tabLst>
            </a:pPr>
            <a:r>
              <a:rPr lang="de-DE" altLang="de-DE" sz="2800" b="1">
                <a:solidFill>
                  <a:schemeClr val="tx2"/>
                </a:solidFill>
              </a:rPr>
              <a:t>Country:	</a:t>
            </a:r>
            <a:br>
              <a:rPr lang="de-DE" altLang="de-DE" sz="2800" b="1">
                <a:solidFill>
                  <a:schemeClr val="tx2"/>
                </a:solidFill>
              </a:rPr>
            </a:br>
            <a:r>
              <a:rPr lang="de-DE" altLang="de-DE" sz="2800">
                <a:solidFill>
                  <a:schemeClr val="tx2"/>
                </a:solidFill>
              </a:rPr>
              <a:t>Name</a:t>
            </a:r>
          </a:p>
          <a:p>
            <a:pPr eaLnBrk="1" hangingPunct="1">
              <a:lnSpc>
                <a:spcPct val="120000"/>
              </a:lnSpc>
              <a:spcAft>
                <a:spcPts val="0"/>
              </a:spcAft>
              <a:tabLst>
                <a:tab pos="2247900" algn="l"/>
              </a:tabLst>
            </a:pPr>
            <a:endParaRPr lang="de-DE" altLang="de-DE" sz="2800" dirty="0">
              <a:solidFill>
                <a:schemeClr val="tx2"/>
              </a:solidFill>
            </a:endParaRPr>
          </a:p>
        </p:txBody>
      </p:sp>
      <p:sp>
        <p:nvSpPr>
          <p:cNvPr id="81" name="Text Box 146"/>
          <p:cNvSpPr txBox="1">
            <a:spLocks noChangeArrowheads="1"/>
          </p:cNvSpPr>
          <p:nvPr/>
        </p:nvSpPr>
        <p:spPr bwMode="auto">
          <a:xfrm>
            <a:off x="2173013" y="8497888"/>
            <a:ext cx="25923875" cy="1314206"/>
          </a:xfrm>
          <a:prstGeom prst="rect">
            <a:avLst/>
          </a:prstGeom>
          <a:noFill/>
          <a:ln w="9525">
            <a:noFill/>
            <a:miter lim="800000"/>
            <a:headEnd/>
            <a:tailEnd/>
          </a:ln>
        </p:spPr>
        <p:txBody>
          <a:bodyPr wrap="square" lIns="0" tIns="0" rIns="0" bIns="0">
            <a:spAutoFit/>
          </a:bodyPr>
          <a:lstStyle/>
          <a:p>
            <a:pPr algn="just" defTabSz="4197350"/>
            <a:r>
              <a:rPr lang="de-DE" altLang="en-US" sz="2800" dirty="0">
                <a:solidFill>
                  <a:schemeClr val="tx2"/>
                </a:solidFill>
              </a:rPr>
              <a:t>Describe your case: Enter your text here. Please ensure that you use the same font and font size as used in this text box. When you have finished, make the picture frames disappear by changing the side layout from </a:t>
            </a:r>
            <a:r>
              <a:rPr lang="de-DE" altLang="en-US" sz="2800" i="1" dirty="0">
                <a:solidFill>
                  <a:schemeClr val="tx2"/>
                </a:solidFill>
              </a:rPr>
              <a:t>frames </a:t>
            </a:r>
            <a:r>
              <a:rPr lang="de-DE" altLang="en-US" sz="2800" dirty="0">
                <a:solidFill>
                  <a:schemeClr val="tx2"/>
                </a:solidFill>
              </a:rPr>
              <a:t>to </a:t>
            </a:r>
            <a:r>
              <a:rPr lang="de-DE" altLang="en-US" sz="2800" i="1" dirty="0">
                <a:solidFill>
                  <a:schemeClr val="tx2"/>
                </a:solidFill>
              </a:rPr>
              <a:t>blank</a:t>
            </a:r>
            <a:r>
              <a:rPr lang="de-DE" altLang="en-US" sz="2800" dirty="0">
                <a:solidFill>
                  <a:schemeClr val="tx2"/>
                </a:solidFill>
              </a:rPr>
              <a:t>. </a:t>
            </a:r>
            <a:endParaRPr lang="de-DE" altLang="en-US" sz="2800" b="1" baseline="30000" dirty="0">
              <a:solidFill>
                <a:schemeClr val="tx2"/>
              </a:solidFill>
            </a:endParaRPr>
          </a:p>
          <a:p>
            <a:pPr algn="just" defTabSz="4197350">
              <a:lnSpc>
                <a:spcPct val="105000"/>
              </a:lnSpc>
            </a:pPr>
            <a:endParaRPr lang="de-DE" altLang="en-US" sz="2800" spc="200" dirty="0">
              <a:solidFill>
                <a:schemeClr val="tx2"/>
              </a:solidFill>
            </a:endParaRPr>
          </a:p>
        </p:txBody>
      </p:sp>
      <p:sp>
        <p:nvSpPr>
          <p:cNvPr id="127" name="Rectangle 124"/>
          <p:cNvSpPr>
            <a:spLocks noChangeArrowheads="1"/>
          </p:cNvSpPr>
          <p:nvPr/>
        </p:nvSpPr>
        <p:spPr bwMode="auto">
          <a:xfrm>
            <a:off x="2159000" y="10945516"/>
            <a:ext cx="2433638" cy="839788"/>
          </a:xfrm>
          <a:prstGeom prst="rect">
            <a:avLst/>
          </a:prstGeom>
          <a:solidFill>
            <a:schemeClr val="accent1"/>
          </a:solidFill>
          <a:ln>
            <a:noFill/>
          </a:ln>
          <a:extLst/>
        </p:spPr>
        <p:txBody>
          <a:bodyPr lIns="90000" tIns="0" rIns="90000" bIns="0" anchor="ct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r>
              <a:rPr lang="de-DE" altLang="de-DE" sz="4000" b="1">
                <a:solidFill>
                  <a:schemeClr val="bg1"/>
                </a:solidFill>
              </a:rPr>
              <a:t> Before</a:t>
            </a:r>
          </a:p>
        </p:txBody>
      </p:sp>
      <p:sp>
        <p:nvSpPr>
          <p:cNvPr id="128" name="Rectangle 124"/>
          <p:cNvSpPr>
            <a:spLocks noChangeArrowheads="1"/>
          </p:cNvSpPr>
          <p:nvPr/>
        </p:nvSpPr>
        <p:spPr bwMode="auto">
          <a:xfrm>
            <a:off x="15625763" y="10945516"/>
            <a:ext cx="2433638" cy="839788"/>
          </a:xfrm>
          <a:prstGeom prst="rect">
            <a:avLst/>
          </a:prstGeom>
          <a:solidFill>
            <a:schemeClr val="accent1"/>
          </a:solidFill>
          <a:ln>
            <a:noFill/>
          </a:ln>
          <a:extLst/>
        </p:spPr>
        <p:txBody>
          <a:bodyPr lIns="90000" tIns="0" rIns="90000" bIns="0" anchor="ctr"/>
          <a:lstStyle>
            <a:lvl1pPr defTabSz="4197350" eaLnBrk="0" hangingPunct="0">
              <a:defRPr sz="8300">
                <a:solidFill>
                  <a:schemeClr val="tx1"/>
                </a:solidFill>
                <a:latin typeface="Arial" charset="0"/>
              </a:defRPr>
            </a:lvl1pPr>
            <a:lvl2pPr marL="742950" indent="-285750" defTabSz="4197350" eaLnBrk="0" hangingPunct="0">
              <a:defRPr sz="8300">
                <a:solidFill>
                  <a:schemeClr val="tx1"/>
                </a:solidFill>
                <a:latin typeface="Arial" charset="0"/>
              </a:defRPr>
            </a:lvl2pPr>
            <a:lvl3pPr marL="1143000" indent="-228600" defTabSz="4197350" eaLnBrk="0" hangingPunct="0">
              <a:defRPr sz="8300">
                <a:solidFill>
                  <a:schemeClr val="tx1"/>
                </a:solidFill>
                <a:latin typeface="Arial" charset="0"/>
              </a:defRPr>
            </a:lvl3pPr>
            <a:lvl4pPr marL="1600200" indent="-228600" defTabSz="4197350" eaLnBrk="0" hangingPunct="0">
              <a:defRPr sz="8300">
                <a:solidFill>
                  <a:schemeClr val="tx1"/>
                </a:solidFill>
                <a:latin typeface="Arial" charset="0"/>
              </a:defRPr>
            </a:lvl4pPr>
            <a:lvl5pPr marL="2057400" indent="-228600" defTabSz="4197350" eaLnBrk="0" hangingPunct="0">
              <a:defRPr sz="8300">
                <a:solidFill>
                  <a:schemeClr val="tx1"/>
                </a:solidFill>
                <a:latin typeface="Arial" charset="0"/>
              </a:defRPr>
            </a:lvl5pPr>
            <a:lvl6pPr marL="2514600" indent="-228600" defTabSz="4197350" eaLnBrk="0" fontAlgn="base" hangingPunct="0">
              <a:spcBef>
                <a:spcPct val="0"/>
              </a:spcBef>
              <a:spcAft>
                <a:spcPct val="0"/>
              </a:spcAft>
              <a:defRPr sz="8300">
                <a:solidFill>
                  <a:schemeClr val="tx1"/>
                </a:solidFill>
                <a:latin typeface="Arial" charset="0"/>
              </a:defRPr>
            </a:lvl6pPr>
            <a:lvl7pPr marL="2971800" indent="-228600" defTabSz="4197350" eaLnBrk="0" fontAlgn="base" hangingPunct="0">
              <a:spcBef>
                <a:spcPct val="0"/>
              </a:spcBef>
              <a:spcAft>
                <a:spcPct val="0"/>
              </a:spcAft>
              <a:defRPr sz="8300">
                <a:solidFill>
                  <a:schemeClr val="tx1"/>
                </a:solidFill>
                <a:latin typeface="Arial" charset="0"/>
              </a:defRPr>
            </a:lvl7pPr>
            <a:lvl8pPr marL="3429000" indent="-228600" defTabSz="4197350" eaLnBrk="0" fontAlgn="base" hangingPunct="0">
              <a:spcBef>
                <a:spcPct val="0"/>
              </a:spcBef>
              <a:spcAft>
                <a:spcPct val="0"/>
              </a:spcAft>
              <a:defRPr sz="8300">
                <a:solidFill>
                  <a:schemeClr val="tx1"/>
                </a:solidFill>
                <a:latin typeface="Arial" charset="0"/>
              </a:defRPr>
            </a:lvl8pPr>
            <a:lvl9pPr marL="3886200" indent="-228600" defTabSz="4197350" eaLnBrk="0" fontAlgn="base" hangingPunct="0">
              <a:spcBef>
                <a:spcPct val="0"/>
              </a:spcBef>
              <a:spcAft>
                <a:spcPct val="0"/>
              </a:spcAft>
              <a:defRPr sz="8300">
                <a:solidFill>
                  <a:schemeClr val="tx1"/>
                </a:solidFill>
                <a:latin typeface="Arial" charset="0"/>
              </a:defRPr>
            </a:lvl9pPr>
          </a:lstStyle>
          <a:p>
            <a:pPr eaLnBrk="1" hangingPunct="1"/>
            <a:r>
              <a:rPr lang="de-DE" altLang="de-DE" sz="4000" b="1">
                <a:solidFill>
                  <a:schemeClr val="bg1"/>
                </a:solidFill>
              </a:rPr>
              <a:t> After</a:t>
            </a:r>
          </a:p>
        </p:txBody>
      </p:sp>
      <p:sp>
        <p:nvSpPr>
          <p:cNvPr id="129" name="Textfeld 70"/>
          <p:cNvSpPr txBox="1">
            <a:spLocks noChangeArrowheads="1"/>
          </p:cNvSpPr>
          <p:nvPr/>
        </p:nvSpPr>
        <p:spPr bwMode="auto">
          <a:xfrm>
            <a:off x="2159000" y="20043559"/>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1</a:t>
            </a:r>
          </a:p>
        </p:txBody>
      </p:sp>
      <p:sp>
        <p:nvSpPr>
          <p:cNvPr id="130" name="Textfeld 72"/>
          <p:cNvSpPr txBox="1">
            <a:spLocks noChangeArrowheads="1"/>
          </p:cNvSpPr>
          <p:nvPr/>
        </p:nvSpPr>
        <p:spPr bwMode="auto">
          <a:xfrm>
            <a:off x="8876085" y="20043559"/>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2</a:t>
            </a:r>
          </a:p>
        </p:txBody>
      </p:sp>
      <p:sp>
        <p:nvSpPr>
          <p:cNvPr id="131" name="Textfeld 73"/>
          <p:cNvSpPr txBox="1">
            <a:spLocks noChangeArrowheads="1"/>
          </p:cNvSpPr>
          <p:nvPr/>
        </p:nvSpPr>
        <p:spPr bwMode="auto">
          <a:xfrm>
            <a:off x="15625192" y="20043559"/>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3</a:t>
            </a:r>
          </a:p>
        </p:txBody>
      </p:sp>
      <p:sp>
        <p:nvSpPr>
          <p:cNvPr id="132" name="Textfeld 74"/>
          <p:cNvSpPr txBox="1">
            <a:spLocks noChangeArrowheads="1"/>
          </p:cNvSpPr>
          <p:nvPr/>
        </p:nvSpPr>
        <p:spPr bwMode="auto">
          <a:xfrm>
            <a:off x="22309138" y="20043559"/>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4</a:t>
            </a:r>
          </a:p>
        </p:txBody>
      </p:sp>
      <p:sp>
        <p:nvSpPr>
          <p:cNvPr id="133" name="Textfeld 75"/>
          <p:cNvSpPr txBox="1">
            <a:spLocks noChangeArrowheads="1"/>
          </p:cNvSpPr>
          <p:nvPr/>
        </p:nvSpPr>
        <p:spPr bwMode="auto">
          <a:xfrm>
            <a:off x="2162175" y="27803429"/>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5</a:t>
            </a:r>
          </a:p>
        </p:txBody>
      </p:sp>
      <p:sp>
        <p:nvSpPr>
          <p:cNvPr id="134" name="Textfeld 76"/>
          <p:cNvSpPr txBox="1">
            <a:spLocks noChangeArrowheads="1"/>
          </p:cNvSpPr>
          <p:nvPr/>
        </p:nvSpPr>
        <p:spPr bwMode="auto">
          <a:xfrm>
            <a:off x="8879274" y="27798775"/>
            <a:ext cx="504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6</a:t>
            </a:r>
          </a:p>
        </p:txBody>
      </p:sp>
      <p:sp>
        <p:nvSpPr>
          <p:cNvPr id="135" name="Textfeld 77"/>
          <p:cNvSpPr txBox="1">
            <a:spLocks noChangeArrowheads="1"/>
          </p:cNvSpPr>
          <p:nvPr/>
        </p:nvSpPr>
        <p:spPr bwMode="auto">
          <a:xfrm>
            <a:off x="15601565" y="27790729"/>
            <a:ext cx="5048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7</a:t>
            </a:r>
          </a:p>
        </p:txBody>
      </p:sp>
      <p:sp>
        <p:nvSpPr>
          <p:cNvPr id="136" name="Textfeld 78"/>
          <p:cNvSpPr txBox="1">
            <a:spLocks noChangeArrowheads="1"/>
          </p:cNvSpPr>
          <p:nvPr/>
        </p:nvSpPr>
        <p:spPr bwMode="auto">
          <a:xfrm>
            <a:off x="22309138" y="27790729"/>
            <a:ext cx="5048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8300">
                <a:solidFill>
                  <a:schemeClr val="tx1"/>
                </a:solidFill>
                <a:latin typeface="Arial" charset="0"/>
              </a:defRPr>
            </a:lvl1pPr>
            <a:lvl2pPr marL="742950" indent="-285750" eaLnBrk="0" hangingPunct="0">
              <a:defRPr sz="8300">
                <a:solidFill>
                  <a:schemeClr val="tx1"/>
                </a:solidFill>
                <a:latin typeface="Arial" charset="0"/>
              </a:defRPr>
            </a:lvl2pPr>
            <a:lvl3pPr marL="1143000" indent="-228600" eaLnBrk="0" hangingPunct="0">
              <a:defRPr sz="8300">
                <a:solidFill>
                  <a:schemeClr val="tx1"/>
                </a:solidFill>
                <a:latin typeface="Arial" charset="0"/>
              </a:defRPr>
            </a:lvl3pPr>
            <a:lvl4pPr marL="1600200" indent="-228600" eaLnBrk="0" hangingPunct="0">
              <a:defRPr sz="8300">
                <a:solidFill>
                  <a:schemeClr val="tx1"/>
                </a:solidFill>
                <a:latin typeface="Arial" charset="0"/>
              </a:defRPr>
            </a:lvl4pPr>
            <a:lvl5pPr marL="2057400" indent="-228600" eaLnBrk="0" hangingPunct="0">
              <a:defRPr sz="8300">
                <a:solidFill>
                  <a:schemeClr val="tx1"/>
                </a:solidFill>
                <a:latin typeface="Arial" charset="0"/>
              </a:defRPr>
            </a:lvl5pPr>
            <a:lvl6pPr marL="2514600" indent="-228600" eaLnBrk="0" fontAlgn="base" hangingPunct="0">
              <a:spcBef>
                <a:spcPct val="0"/>
              </a:spcBef>
              <a:spcAft>
                <a:spcPct val="0"/>
              </a:spcAft>
              <a:defRPr sz="8300">
                <a:solidFill>
                  <a:schemeClr val="tx1"/>
                </a:solidFill>
                <a:latin typeface="Arial" charset="0"/>
              </a:defRPr>
            </a:lvl6pPr>
            <a:lvl7pPr marL="2971800" indent="-228600" eaLnBrk="0" fontAlgn="base" hangingPunct="0">
              <a:spcBef>
                <a:spcPct val="0"/>
              </a:spcBef>
              <a:spcAft>
                <a:spcPct val="0"/>
              </a:spcAft>
              <a:defRPr sz="8300">
                <a:solidFill>
                  <a:schemeClr val="tx1"/>
                </a:solidFill>
                <a:latin typeface="Arial" charset="0"/>
              </a:defRPr>
            </a:lvl7pPr>
            <a:lvl8pPr marL="3429000" indent="-228600" eaLnBrk="0" fontAlgn="base" hangingPunct="0">
              <a:spcBef>
                <a:spcPct val="0"/>
              </a:spcBef>
              <a:spcAft>
                <a:spcPct val="0"/>
              </a:spcAft>
              <a:defRPr sz="8300">
                <a:solidFill>
                  <a:schemeClr val="tx1"/>
                </a:solidFill>
                <a:latin typeface="Arial" charset="0"/>
              </a:defRPr>
            </a:lvl8pPr>
            <a:lvl9pPr marL="3886200" indent="-228600" eaLnBrk="0" fontAlgn="base" hangingPunct="0">
              <a:spcBef>
                <a:spcPct val="0"/>
              </a:spcBef>
              <a:spcAft>
                <a:spcPct val="0"/>
              </a:spcAft>
              <a:defRPr sz="8300">
                <a:solidFill>
                  <a:schemeClr val="tx1"/>
                </a:solidFill>
                <a:latin typeface="Arial" charset="0"/>
              </a:defRPr>
            </a:lvl9pPr>
          </a:lstStyle>
          <a:p>
            <a:pPr algn="ctr" eaLnBrk="1" hangingPunct="1"/>
            <a:r>
              <a:rPr lang="de-DE" altLang="de-DE" sz="2800" b="1">
                <a:solidFill>
                  <a:schemeClr val="accent1"/>
                </a:solidFill>
              </a:rPr>
              <a:t>8</a:t>
            </a:r>
          </a:p>
        </p:txBody>
      </p:sp>
      <p:sp>
        <p:nvSpPr>
          <p:cNvPr id="137" name="Text Box 201"/>
          <p:cNvSpPr txBox="1">
            <a:spLocks noChangeArrowheads="1"/>
          </p:cNvSpPr>
          <p:nvPr/>
        </p:nvSpPr>
        <p:spPr bwMode="auto">
          <a:xfrm>
            <a:off x="2167555" y="17786053"/>
            <a:ext cx="12385675" cy="369332"/>
          </a:xfrm>
          <a:prstGeom prst="rect">
            <a:avLst/>
          </a:prstGeom>
          <a:noFill/>
          <a:ln w="9525">
            <a:noFill/>
            <a:miter lim="800000"/>
            <a:headEnd/>
            <a:tailEnd/>
          </a:ln>
        </p:spPr>
        <p:txBody>
          <a:bodyPr wrap="square" lIns="0" tIns="0" rIns="0" bIns="0">
            <a:spAutoFit/>
          </a:bodyPr>
          <a:lstStyle/>
          <a:p>
            <a:pPr defTabSz="4197350"/>
            <a:r>
              <a:rPr lang="de-DE" altLang="en-US" sz="2400" dirty="0">
                <a:solidFill>
                  <a:schemeClr val="tx2"/>
                </a:solidFill>
              </a:rPr>
              <a:t>Describe the picture here</a:t>
            </a:r>
            <a:endParaRPr lang="id-ID" altLang="en-US" sz="2400" dirty="0">
              <a:solidFill>
                <a:schemeClr val="tx2"/>
              </a:solidFill>
            </a:endParaRPr>
          </a:p>
        </p:txBody>
      </p:sp>
      <p:sp>
        <p:nvSpPr>
          <p:cNvPr id="138" name="Text Box 202"/>
          <p:cNvSpPr txBox="1">
            <a:spLocks noChangeArrowheads="1"/>
          </p:cNvSpPr>
          <p:nvPr/>
        </p:nvSpPr>
        <p:spPr bwMode="auto">
          <a:xfrm>
            <a:off x="15621744" y="17786053"/>
            <a:ext cx="12108215" cy="369332"/>
          </a:xfrm>
          <a:prstGeom prst="rect">
            <a:avLst/>
          </a:prstGeom>
          <a:noFill/>
          <a:ln w="9525">
            <a:noFill/>
            <a:miter lim="800000"/>
            <a:headEnd/>
            <a:tailEnd/>
          </a:ln>
        </p:spPr>
        <p:txBody>
          <a:bodyPr wrap="square" lIns="0" tIns="0" rIns="0" bIns="0">
            <a:spAutoFit/>
          </a:bodyPr>
          <a:lstStyle/>
          <a:p>
            <a:pPr defTabSz="4197350"/>
            <a:r>
              <a:rPr lang="de-DE" altLang="en-US" sz="2400" dirty="0">
                <a:solidFill>
                  <a:schemeClr val="tx2"/>
                </a:solidFill>
              </a:rPr>
              <a:t>Describe the picture here</a:t>
            </a:r>
            <a:endParaRPr lang="id-ID" altLang="en-US" sz="2400" dirty="0">
              <a:solidFill>
                <a:schemeClr val="tx2"/>
              </a:solidFill>
            </a:endParaRPr>
          </a:p>
        </p:txBody>
      </p:sp>
      <p:sp>
        <p:nvSpPr>
          <p:cNvPr id="139" name="Text Box 148"/>
          <p:cNvSpPr txBox="1">
            <a:spLocks noChangeArrowheads="1"/>
          </p:cNvSpPr>
          <p:nvPr/>
        </p:nvSpPr>
        <p:spPr bwMode="auto">
          <a:xfrm>
            <a:off x="2159000" y="24835945"/>
            <a:ext cx="5761038" cy="738664"/>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1 (please use same text as this box)</a:t>
            </a:r>
          </a:p>
        </p:txBody>
      </p:sp>
      <p:sp>
        <p:nvSpPr>
          <p:cNvPr id="140" name="Text Box 167"/>
          <p:cNvSpPr txBox="1">
            <a:spLocks noChangeArrowheads="1"/>
          </p:cNvSpPr>
          <p:nvPr/>
        </p:nvSpPr>
        <p:spPr bwMode="auto">
          <a:xfrm>
            <a:off x="15601565" y="24239842"/>
            <a:ext cx="2736850" cy="374650"/>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3 Headline</a:t>
            </a:r>
            <a:endParaRPr lang="de-DE" altLang="en-US" dirty="0">
              <a:solidFill>
                <a:schemeClr val="tx2"/>
              </a:solidFill>
            </a:endParaRPr>
          </a:p>
        </p:txBody>
      </p:sp>
      <p:sp>
        <p:nvSpPr>
          <p:cNvPr id="141" name="Text Box 195"/>
          <p:cNvSpPr txBox="1">
            <a:spLocks noChangeArrowheads="1"/>
          </p:cNvSpPr>
          <p:nvPr/>
        </p:nvSpPr>
        <p:spPr bwMode="auto">
          <a:xfrm>
            <a:off x="8879274" y="24835945"/>
            <a:ext cx="5775366" cy="369332"/>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2</a:t>
            </a:r>
          </a:p>
        </p:txBody>
      </p:sp>
      <p:sp>
        <p:nvSpPr>
          <p:cNvPr id="142" name="Text Box 196"/>
          <p:cNvSpPr txBox="1">
            <a:spLocks noChangeArrowheads="1"/>
          </p:cNvSpPr>
          <p:nvPr/>
        </p:nvSpPr>
        <p:spPr bwMode="auto">
          <a:xfrm>
            <a:off x="15601565" y="24835945"/>
            <a:ext cx="5774935" cy="738664"/>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2</a:t>
            </a:r>
          </a:p>
          <a:p>
            <a:pPr algn="just" defTabSz="4197350"/>
            <a:endParaRPr lang="de-DE" altLang="en-US" sz="2400" dirty="0">
              <a:solidFill>
                <a:schemeClr val="tx2"/>
              </a:solidFill>
            </a:endParaRPr>
          </a:p>
        </p:txBody>
      </p:sp>
      <p:sp>
        <p:nvSpPr>
          <p:cNvPr id="143" name="Text Box 158"/>
          <p:cNvSpPr txBox="1">
            <a:spLocks noChangeArrowheads="1"/>
          </p:cNvSpPr>
          <p:nvPr/>
        </p:nvSpPr>
        <p:spPr bwMode="auto">
          <a:xfrm>
            <a:off x="2159000" y="32043191"/>
            <a:ext cx="3111111" cy="369888"/>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5 Headline</a:t>
            </a:r>
            <a:endParaRPr lang="de-DE" altLang="en-US" dirty="0">
              <a:solidFill>
                <a:schemeClr val="tx2"/>
              </a:solidFill>
            </a:endParaRPr>
          </a:p>
        </p:txBody>
      </p:sp>
      <p:sp>
        <p:nvSpPr>
          <p:cNvPr id="144" name="Text Box 164"/>
          <p:cNvSpPr txBox="1">
            <a:spLocks noChangeArrowheads="1"/>
          </p:cNvSpPr>
          <p:nvPr/>
        </p:nvSpPr>
        <p:spPr bwMode="auto">
          <a:xfrm>
            <a:off x="8879274" y="32043191"/>
            <a:ext cx="3097212" cy="369888"/>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6 Headline</a:t>
            </a:r>
            <a:endParaRPr lang="de-DE" altLang="en-US" dirty="0">
              <a:solidFill>
                <a:schemeClr val="tx2"/>
              </a:solidFill>
            </a:endParaRPr>
          </a:p>
        </p:txBody>
      </p:sp>
      <p:sp>
        <p:nvSpPr>
          <p:cNvPr id="145" name="Text Box 170"/>
          <p:cNvSpPr txBox="1">
            <a:spLocks noChangeArrowheads="1"/>
          </p:cNvSpPr>
          <p:nvPr/>
        </p:nvSpPr>
        <p:spPr bwMode="auto">
          <a:xfrm>
            <a:off x="15601565" y="32043191"/>
            <a:ext cx="3457575" cy="369888"/>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7 Headline</a:t>
            </a:r>
            <a:endParaRPr lang="de-DE" altLang="en-US" dirty="0">
              <a:solidFill>
                <a:schemeClr val="tx2"/>
              </a:solidFill>
            </a:endParaRPr>
          </a:p>
        </p:txBody>
      </p:sp>
      <p:sp>
        <p:nvSpPr>
          <p:cNvPr id="146" name="Text Box 197"/>
          <p:cNvSpPr txBox="1">
            <a:spLocks noChangeArrowheads="1"/>
          </p:cNvSpPr>
          <p:nvPr/>
        </p:nvSpPr>
        <p:spPr bwMode="auto">
          <a:xfrm>
            <a:off x="15601565" y="32588274"/>
            <a:ext cx="5761037" cy="369332"/>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7</a:t>
            </a:r>
          </a:p>
        </p:txBody>
      </p:sp>
      <p:sp>
        <p:nvSpPr>
          <p:cNvPr id="147" name="Text Box 198"/>
          <p:cNvSpPr txBox="1">
            <a:spLocks noChangeArrowheads="1"/>
          </p:cNvSpPr>
          <p:nvPr/>
        </p:nvSpPr>
        <p:spPr bwMode="auto">
          <a:xfrm>
            <a:off x="8879274" y="32588274"/>
            <a:ext cx="5768111" cy="369332"/>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6</a:t>
            </a:r>
          </a:p>
        </p:txBody>
      </p:sp>
      <p:sp>
        <p:nvSpPr>
          <p:cNvPr id="148" name="Text Box 199"/>
          <p:cNvSpPr txBox="1">
            <a:spLocks noChangeArrowheads="1"/>
          </p:cNvSpPr>
          <p:nvPr/>
        </p:nvSpPr>
        <p:spPr bwMode="auto">
          <a:xfrm>
            <a:off x="2159000" y="32588274"/>
            <a:ext cx="5761038" cy="369332"/>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5</a:t>
            </a:r>
          </a:p>
        </p:txBody>
      </p:sp>
      <p:sp>
        <p:nvSpPr>
          <p:cNvPr id="149" name="Text Box 200"/>
          <p:cNvSpPr txBox="1">
            <a:spLocks noChangeArrowheads="1"/>
          </p:cNvSpPr>
          <p:nvPr/>
        </p:nvSpPr>
        <p:spPr bwMode="auto">
          <a:xfrm>
            <a:off x="22320839" y="24835945"/>
            <a:ext cx="5430838" cy="738664"/>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2</a:t>
            </a:r>
          </a:p>
          <a:p>
            <a:pPr algn="just" defTabSz="4197350"/>
            <a:endParaRPr lang="de-DE" altLang="en-US" sz="2400" b="1" dirty="0">
              <a:solidFill>
                <a:schemeClr val="tx2"/>
              </a:solidFill>
            </a:endParaRPr>
          </a:p>
        </p:txBody>
      </p:sp>
      <p:sp>
        <p:nvSpPr>
          <p:cNvPr id="150" name="TextBox 48"/>
          <p:cNvSpPr txBox="1">
            <a:spLocks noChangeArrowheads="1"/>
          </p:cNvSpPr>
          <p:nvPr/>
        </p:nvSpPr>
        <p:spPr bwMode="auto">
          <a:xfrm>
            <a:off x="2159000" y="24239842"/>
            <a:ext cx="4477469" cy="369332"/>
          </a:xfrm>
          <a:prstGeom prst="rect">
            <a:avLst/>
          </a:prstGeom>
        </p:spPr>
        <p:txBody>
          <a:bodyPr wrap="square" lIns="0" tIns="0" rIns="0" bIns="0">
            <a:spAutoFit/>
          </a:bodyPr>
          <a:lstStyle/>
          <a:p>
            <a:pPr defTabSz="4197350"/>
            <a:r>
              <a:rPr lang="de-DE" altLang="en-US" sz="2400" b="1">
                <a:solidFill>
                  <a:schemeClr val="tx2"/>
                </a:solidFill>
              </a:rPr>
              <a:t>Step 1 Headline</a:t>
            </a:r>
            <a:endParaRPr lang="de-DE" altLang="en-US" sz="2400" b="1" dirty="0">
              <a:solidFill>
                <a:schemeClr val="tx2"/>
              </a:solidFill>
            </a:endParaRPr>
          </a:p>
        </p:txBody>
      </p:sp>
      <p:sp>
        <p:nvSpPr>
          <p:cNvPr id="151" name="Text Box 197"/>
          <p:cNvSpPr txBox="1">
            <a:spLocks noChangeArrowheads="1"/>
          </p:cNvSpPr>
          <p:nvPr/>
        </p:nvSpPr>
        <p:spPr bwMode="auto">
          <a:xfrm>
            <a:off x="22334737" y="32588273"/>
            <a:ext cx="5748138" cy="369332"/>
          </a:xfrm>
          <a:prstGeom prst="rect">
            <a:avLst/>
          </a:prstGeom>
          <a:noFill/>
          <a:ln w="9525">
            <a:noFill/>
            <a:miter lim="800000"/>
            <a:headEnd/>
            <a:tailEnd/>
          </a:ln>
        </p:spPr>
        <p:txBody>
          <a:bodyPr wrap="square" lIns="0" tIns="0" rIns="0" bIns="0">
            <a:spAutoFit/>
          </a:bodyPr>
          <a:lstStyle/>
          <a:p>
            <a:pPr algn="just" defTabSz="4197350"/>
            <a:r>
              <a:rPr lang="de-DE" altLang="en-US" sz="2400" dirty="0">
                <a:solidFill>
                  <a:schemeClr val="tx2"/>
                </a:solidFill>
              </a:rPr>
              <a:t>Describe picture 8</a:t>
            </a:r>
          </a:p>
        </p:txBody>
      </p:sp>
      <p:sp>
        <p:nvSpPr>
          <p:cNvPr id="152" name="Text Box 170"/>
          <p:cNvSpPr txBox="1">
            <a:spLocks noChangeArrowheads="1"/>
          </p:cNvSpPr>
          <p:nvPr/>
        </p:nvSpPr>
        <p:spPr bwMode="auto">
          <a:xfrm>
            <a:off x="22334737" y="32043191"/>
            <a:ext cx="3457575" cy="369888"/>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8 Headline</a:t>
            </a:r>
            <a:endParaRPr lang="de-DE" altLang="en-US" dirty="0">
              <a:solidFill>
                <a:schemeClr val="tx2"/>
              </a:solidFill>
            </a:endParaRPr>
          </a:p>
        </p:txBody>
      </p:sp>
      <p:sp>
        <p:nvSpPr>
          <p:cNvPr id="153" name="Text Box 161"/>
          <p:cNvSpPr txBox="1">
            <a:spLocks noChangeArrowheads="1"/>
          </p:cNvSpPr>
          <p:nvPr/>
        </p:nvSpPr>
        <p:spPr bwMode="auto">
          <a:xfrm>
            <a:off x="8879274" y="24239842"/>
            <a:ext cx="2736850" cy="374650"/>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2 Headline</a:t>
            </a:r>
            <a:endParaRPr lang="de-DE" altLang="en-US" dirty="0">
              <a:solidFill>
                <a:schemeClr val="tx2"/>
              </a:solidFill>
            </a:endParaRPr>
          </a:p>
        </p:txBody>
      </p:sp>
      <p:sp>
        <p:nvSpPr>
          <p:cNvPr id="154" name="Text Box 152"/>
          <p:cNvSpPr txBox="1">
            <a:spLocks noChangeArrowheads="1"/>
          </p:cNvSpPr>
          <p:nvPr/>
        </p:nvSpPr>
        <p:spPr bwMode="auto">
          <a:xfrm>
            <a:off x="22334737" y="24239842"/>
            <a:ext cx="2736850" cy="374650"/>
          </a:xfrm>
          <a:prstGeom prst="rect">
            <a:avLst/>
          </a:prstGeom>
        </p:spPr>
        <p:txBody>
          <a:bodyPr wrap="square" lIns="0" tIns="0" rIns="0" bIns="0">
            <a:spAutoFit/>
          </a:bodyPr>
          <a:lstStyle>
            <a:defPPr>
              <a:defRPr lang="de-DE"/>
            </a:defPPr>
            <a:lvl1pPr defTabSz="4197350">
              <a:defRPr sz="2400" b="1">
                <a:solidFill>
                  <a:schemeClr val="accent2"/>
                </a:solidFill>
              </a:defRPr>
            </a:lvl1pPr>
          </a:lstStyle>
          <a:p>
            <a:r>
              <a:rPr lang="de-DE" altLang="en-US">
                <a:solidFill>
                  <a:schemeClr val="tx2"/>
                </a:solidFill>
              </a:rPr>
              <a:t>Step 4 Headline</a:t>
            </a:r>
            <a:endParaRPr lang="de-DE" altLang="en-US" dirty="0">
              <a:solidFill>
                <a:schemeClr val="tx2"/>
              </a:solidFill>
            </a:endParaRPr>
          </a:p>
        </p:txBody>
      </p:sp>
      <p:sp>
        <p:nvSpPr>
          <p:cNvPr id="155" name="Text Box 171"/>
          <p:cNvSpPr txBox="1">
            <a:spLocks noChangeArrowheads="1"/>
          </p:cNvSpPr>
          <p:nvPr/>
        </p:nvSpPr>
        <p:spPr bwMode="auto">
          <a:xfrm>
            <a:off x="2159000" y="36354814"/>
            <a:ext cx="21961475" cy="452432"/>
          </a:xfrm>
          <a:prstGeom prst="rect">
            <a:avLst/>
          </a:prstGeom>
          <a:noFill/>
          <a:ln w="9525">
            <a:noFill/>
            <a:miter lim="800000"/>
            <a:headEnd/>
            <a:tailEnd/>
          </a:ln>
        </p:spPr>
        <p:txBody>
          <a:bodyPr wrap="square" lIns="0" tIns="0" rIns="0" bIns="0">
            <a:spAutoFit/>
          </a:bodyPr>
          <a:lstStyle/>
          <a:p>
            <a:pPr algn="just" defTabSz="4197350">
              <a:lnSpc>
                <a:spcPct val="105000"/>
              </a:lnSpc>
            </a:pPr>
            <a:r>
              <a:rPr lang="de-DE" altLang="en-US" sz="2800" dirty="0">
                <a:solidFill>
                  <a:schemeClr val="tx2"/>
                </a:solidFill>
              </a:rPr>
              <a:t>Material and method: Enter your text here (please use the same font and font size as used in this text box)</a:t>
            </a:r>
          </a:p>
        </p:txBody>
      </p:sp>
      <p:sp>
        <p:nvSpPr>
          <p:cNvPr id="156" name="Text Box 172"/>
          <p:cNvSpPr txBox="1">
            <a:spLocks noChangeArrowheads="1"/>
          </p:cNvSpPr>
          <p:nvPr/>
        </p:nvSpPr>
        <p:spPr bwMode="auto">
          <a:xfrm>
            <a:off x="2159000" y="39676708"/>
            <a:ext cx="21961475" cy="421077"/>
          </a:xfrm>
          <a:prstGeom prst="rect">
            <a:avLst/>
          </a:prstGeom>
          <a:noFill/>
          <a:ln w="9525">
            <a:noFill/>
            <a:miter lim="800000"/>
            <a:headEnd/>
            <a:tailEnd/>
          </a:ln>
        </p:spPr>
        <p:txBody>
          <a:bodyPr wrap="square" lIns="0" tIns="0" rIns="0" bIns="0">
            <a:spAutoFit/>
          </a:bodyPr>
          <a:lstStyle/>
          <a:p>
            <a:pPr algn="just" defTabSz="4197350">
              <a:lnSpc>
                <a:spcPct val="105000"/>
              </a:lnSpc>
            </a:pPr>
            <a:r>
              <a:rPr lang="de-DE" sz="2800" dirty="0">
                <a:solidFill>
                  <a:schemeClr val="tx2"/>
                </a:solidFill>
              </a:rPr>
              <a:t>Discussion and conclusion: </a:t>
            </a:r>
            <a:r>
              <a:rPr lang="de-DE" altLang="en-US" sz="2800" dirty="0">
                <a:solidFill>
                  <a:schemeClr val="tx2"/>
                </a:solidFill>
              </a:rPr>
              <a:t>Enter your text here (please use the same font and font size as used in this text box)</a:t>
            </a:r>
            <a:endParaRPr lang="id-ID" sz="2800" dirty="0">
              <a:solidFill>
                <a:schemeClr val="tx2"/>
              </a:solidFill>
            </a:endParaRPr>
          </a:p>
        </p:txBody>
      </p:sp>
    </p:spTree>
    <p:extLst>
      <p:ext uri="{BB962C8B-B14F-4D97-AF65-F5344CB8AC3E}">
        <p14:creationId xmlns:p14="http://schemas.microsoft.com/office/powerpoint/2010/main" val="724142662"/>
      </p:ext>
    </p:extLst>
  </p:cSld>
  <p:clrMapOvr>
    <a:masterClrMapping/>
  </p:clrMapOvr>
</p:sld>
</file>

<file path=ppt/theme/theme1.xml><?xml version="1.0" encoding="utf-8"?>
<a:theme xmlns:a="http://schemas.openxmlformats.org/drawingml/2006/main" name="Master DS Grau">
  <a:themeElements>
    <a:clrScheme name="Dentsply Sirona">
      <a:dk1>
        <a:sysClr val="windowText" lastClr="000000"/>
      </a:dk1>
      <a:lt1>
        <a:sysClr val="window" lastClr="FFFFFF"/>
      </a:lt1>
      <a:dk2>
        <a:srgbClr val="53585B"/>
      </a:dk2>
      <a:lt2>
        <a:srgbClr val="F1F0F0"/>
      </a:lt2>
      <a:accent1>
        <a:srgbClr val="0077C8"/>
      </a:accent1>
      <a:accent2>
        <a:srgbClr val="F8A700"/>
      </a:accent2>
      <a:accent3>
        <a:srgbClr val="53585B"/>
      </a:accent3>
      <a:accent4>
        <a:srgbClr val="49A0D8"/>
      </a:accent4>
      <a:accent5>
        <a:srgbClr val="FDC56B"/>
      </a:accent5>
      <a:accent6>
        <a:srgbClr val="D9D7D7"/>
      </a:accent6>
      <a:hlink>
        <a:srgbClr val="0077C8"/>
      </a:hlink>
      <a:folHlink>
        <a:srgbClr val="F8A7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9735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97350" rtl="0" eaLnBrk="1" fontAlgn="base" latinLnBrk="0" hangingPunct="1">
          <a:lnSpc>
            <a:spcPct val="100000"/>
          </a:lnSpc>
          <a:spcBef>
            <a:spcPct val="0"/>
          </a:spcBef>
          <a:spcAft>
            <a:spcPct val="0"/>
          </a:spcAft>
          <a:buClrTx/>
          <a:buSzTx/>
          <a:buFontTx/>
          <a:buNone/>
          <a:tabLst/>
          <a:defRPr kumimoji="0" lang="de-DE" sz="83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A4CD71"/>
        </a:dk2>
        <a:lt2>
          <a:srgbClr val="777777"/>
        </a:lt2>
        <a:accent1>
          <a:srgbClr val="E2E4E5"/>
        </a:accent1>
        <a:accent2>
          <a:srgbClr val="C2C4C6"/>
        </a:accent2>
        <a:accent3>
          <a:srgbClr val="FFFFFF"/>
        </a:accent3>
        <a:accent4>
          <a:srgbClr val="000000"/>
        </a:accent4>
        <a:accent5>
          <a:srgbClr val="EEEFF0"/>
        </a:accent5>
        <a:accent6>
          <a:srgbClr val="B0B1B3"/>
        </a:accent6>
        <a:hlink>
          <a:srgbClr val="85A963"/>
        </a:hlink>
        <a:folHlink>
          <a:srgbClr val="C0DE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Words>
  <Application>Microsoft Office PowerPoint</Application>
  <PresentationFormat>Benutzerdefiniert</PresentationFormat>
  <Paragraphs>36</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Master DS Grau</vt:lpstr>
      <vt:lpstr>PowerPoint-Präsentation</vt:lpstr>
    </vt:vector>
  </TitlesOfParts>
  <Company>Zöller &amp; Karrer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Götz Zöller</dc:creator>
  <cp:lastModifiedBy>Götz</cp:lastModifiedBy>
  <cp:revision>207</cp:revision>
  <cp:lastPrinted>2015-09-16T13:27:21Z</cp:lastPrinted>
  <dcterms:created xsi:type="dcterms:W3CDTF">2005-05-06T07:44:04Z</dcterms:created>
  <dcterms:modified xsi:type="dcterms:W3CDTF">2018-01-31T09:14:21Z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